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3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1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9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8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9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7642-5520-441E-857F-C51BDE216BFB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EAAE-73B6-41E1-A9F8-794324124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5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365541">
            <a:off x="4998841" y="1766504"/>
            <a:ext cx="1461146" cy="3052493"/>
            <a:chOff x="3573409" y="837745"/>
            <a:chExt cx="2398815" cy="5011387"/>
          </a:xfrm>
          <a:effectLst>
            <a:reflection blurRad="6350" stA="50000" endPos="15000" dir="5400000" sy="-100000" algn="bl" rotWithShape="0"/>
          </a:effectLst>
        </p:grpSpPr>
        <p:pic>
          <p:nvPicPr>
            <p:cNvPr id="1036" name="Picture 12" descr="http://img2.zol.com.cn/product/119/989/cesAeGIAzaxs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40" t="11980" r="36350" b="7773"/>
            <a:stretch/>
          </p:blipFill>
          <p:spPr bwMode="auto">
            <a:xfrm>
              <a:off x="3573409" y="837745"/>
              <a:ext cx="2398815" cy="501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Phone Screenshot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353" y="1557519"/>
              <a:ext cx="2027391" cy="359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8372764" y="308964"/>
            <a:ext cx="3497284" cy="4530714"/>
            <a:chOff x="967839" y="771896"/>
            <a:chExt cx="3295404" cy="4269179"/>
          </a:xfrm>
          <a:effectLst>
            <a:reflection blurRad="6350" stA="50000" endPos="15000" dir="5400000" sy="-100000" algn="bl" rotWithShape="0"/>
          </a:effectLst>
        </p:grpSpPr>
        <p:pic>
          <p:nvPicPr>
            <p:cNvPr id="1040" name="Picture 16" descr="http://images.3158.cn/data/attachment/chongqing/article/2013/04/06/1afe1e7757fac29adab3212eb963545c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6" t="7850" r="8304" b="9845"/>
            <a:stretch/>
          </p:blipFill>
          <p:spPr bwMode="auto">
            <a:xfrm>
              <a:off x="967839" y="771896"/>
              <a:ext cx="3295404" cy="426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Pad Screenshot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380" y="1128693"/>
              <a:ext cx="2645227" cy="3526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6270832" y="1697586"/>
            <a:ext cx="1645592" cy="3145062"/>
            <a:chOff x="6299860" y="2597470"/>
            <a:chExt cx="1645592" cy="3145062"/>
          </a:xfrm>
          <a:effectLst>
            <a:reflection blurRad="6350" stA="50000" endPos="15000" dir="5400000" sy="-100000" algn="bl" rotWithShape="0"/>
          </a:effectLst>
        </p:grpSpPr>
        <p:pic>
          <p:nvPicPr>
            <p:cNvPr id="1030" name="Picture 6" descr="http://img.evolife.cn/2012-03/cfe1817c7c67bff9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" t="4420" r="68533" b="6044"/>
            <a:stretch/>
          </p:blipFill>
          <p:spPr bwMode="auto">
            <a:xfrm>
              <a:off x="6299860" y="2597470"/>
              <a:ext cx="1645592" cy="314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1/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550" y="2983613"/>
              <a:ext cx="1328679" cy="2213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6911439" y="2814452"/>
              <a:ext cx="415636" cy="1009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74468" y="1131559"/>
            <a:ext cx="2625446" cy="4621417"/>
            <a:chOff x="8787739" y="992125"/>
            <a:chExt cx="2701637" cy="4755533"/>
          </a:xfrm>
          <a:effectLst>
            <a:reflection blurRad="6350" stA="50000" endPos="15000" dir="5400000" sy="-100000" algn="bl" rotWithShape="0"/>
          </a:effectLst>
        </p:grpSpPr>
        <p:pic>
          <p:nvPicPr>
            <p:cNvPr id="1026" name="Picture 2" descr="http://img.pconline.com.cn/images/product/5366/536698/7-01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197" b="98745" l="29749" r="71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46" t="2681" r="29433" b="2451"/>
            <a:stretch/>
          </p:blipFill>
          <p:spPr bwMode="auto">
            <a:xfrm>
              <a:off x="8787739" y="992125"/>
              <a:ext cx="2701637" cy="475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588" y="1534710"/>
              <a:ext cx="2291937" cy="3670361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75296" y="143122"/>
            <a:ext cx="3791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altLang="zh-CN" sz="5400" dirty="0" smtClean="0">
                <a:ln w="0"/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ja-JP" altLang="en-US" sz="5400" dirty="0" smtClean="0">
                <a:ln w="0"/>
                <a:solidFill>
                  <a:schemeClr val="accent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っ*</a:t>
            </a:r>
            <a:r>
              <a:rPr lang="en-US" altLang="ja-JP" sz="5400" dirty="0" smtClean="0">
                <a:ln w="0"/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</a:t>
            </a:r>
            <a:r>
              <a:rPr lang="el-GR" altLang="zh-CN" sz="5400" dirty="0" smtClean="0">
                <a:ln w="0"/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ω'*</a:t>
            </a:r>
            <a:r>
              <a:rPr lang="en-NZ" altLang="zh-CN" sz="5400" dirty="0" smtClean="0">
                <a:ln w="0"/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c)</a:t>
            </a:r>
            <a:endParaRPr lang="zh-CN" altLang="en-US" sz="5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8050" y="565476"/>
            <a:ext cx="3725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ln w="0"/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Verdana" panose="020B0604030504040204" pitchFamily="34" charset="0"/>
              </a:rPr>
              <a:t>云颜文字 </a:t>
            </a:r>
            <a:r>
              <a:rPr lang="en-NZ" altLang="zh-CN" sz="2400" dirty="0" smtClean="0">
                <a:ln w="0"/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Verdana" panose="020B0604030504040204" pitchFamily="34" charset="0"/>
              </a:rPr>
              <a:t>Cloud Emoticon</a:t>
            </a:r>
            <a:endParaRPr lang="zh-CN" altLang="en-US" sz="2400" dirty="0">
              <a:latin typeface="时尚中黑简体" panose="01010104010101010101" pitchFamily="2" charset="-122"/>
              <a:ea typeface="时尚中黑简体" panose="0101010401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24664" y="877520"/>
            <a:ext cx="4397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>
                <a:ln w="0"/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Verdana" panose="020B0604030504040204" pitchFamily="34" charset="0"/>
              </a:rPr>
              <a:t>A cloud solution to your favorite emoticons</a:t>
            </a:r>
            <a:endParaRPr lang="zh-CN" altLang="en-US" sz="1600" i="1" dirty="0">
              <a:latin typeface="时尚中黑简体" panose="01010104010101010101" pitchFamily="2" charset="-122"/>
              <a:ea typeface="时尚中黑简体" panose="0101010401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092" y="2792809"/>
            <a:ext cx="34483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latin typeface="方正稚艺_GBK" panose="03000509000000000000" pitchFamily="65" charset="-122"/>
                <a:ea typeface="方正稚艺_GBK" panose="03000509000000000000" pitchFamily="65" charset="-122"/>
                <a:cs typeface="Verdana" panose="020B0604030504040204" pitchFamily="34" charset="0"/>
              </a:rPr>
              <a:t>由</a:t>
            </a:r>
            <a:r>
              <a:rPr lang="en-US" altLang="zh-CN" sz="2400" dirty="0" smtClean="0">
                <a:solidFill>
                  <a:srgbClr val="C00000"/>
                </a:solidFill>
                <a:latin typeface="方正稚艺_GBK" panose="03000509000000000000" pitchFamily="65" charset="-122"/>
                <a:ea typeface="方正稚艺_GBK" panose="03000509000000000000" pitchFamily="65" charset="-122"/>
                <a:cs typeface="Verdana" panose="020B0604030504040204" pitchFamily="34" charset="0"/>
              </a:rPr>
              <a:t>Google+</a:t>
            </a:r>
            <a:r>
              <a:rPr lang="zh-CN" altLang="en-US" sz="2400" dirty="0" smtClean="0">
                <a:latin typeface="方正稚艺_GBK" panose="03000509000000000000" pitchFamily="65" charset="-122"/>
                <a:ea typeface="方正稚艺_GBK" panose="03000509000000000000" pitchFamily="65" charset="-122"/>
                <a:cs typeface="Verdana" panose="020B0604030504040204" pitchFamily="34" charset="0"/>
              </a:rPr>
              <a:t>多人共同参与的</a:t>
            </a:r>
            <a:endParaRPr lang="en-US" altLang="zh-CN" sz="2400" dirty="0" smtClean="0">
              <a:latin typeface="方正稚艺_GBK" panose="03000509000000000000" pitchFamily="65" charset="-122"/>
              <a:ea typeface="方正稚艺_GBK" panose="03000509000000000000" pitchFamily="65" charset="-122"/>
              <a:cs typeface="Verdana" panose="020B0604030504040204" pitchFamily="34" charset="0"/>
            </a:endParaRPr>
          </a:p>
          <a:p>
            <a:pPr algn="ctr"/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方正稚艺_GBK" panose="03000509000000000000" pitchFamily="65" charset="-122"/>
                <a:ea typeface="方正稚艺_GBK" panose="03000509000000000000" pitchFamily="65" charset="-122"/>
                <a:cs typeface="Verdana" panose="020B0604030504040204" pitchFamily="34" charset="0"/>
              </a:rPr>
              <a:t>云颜文字</a:t>
            </a:r>
            <a:r>
              <a:rPr lang="zh-CN" altLang="en-US" sz="2400" dirty="0" smtClean="0">
                <a:latin typeface="方正稚艺_GBK" panose="03000509000000000000" pitchFamily="65" charset="-122"/>
                <a:ea typeface="方正稚艺_GBK" panose="03000509000000000000" pitchFamily="65" charset="-122"/>
                <a:cs typeface="Verdana" panose="020B0604030504040204" pitchFamily="34" charset="0"/>
              </a:rPr>
              <a:t>项目</a:t>
            </a:r>
            <a:endParaRPr lang="en-US" altLang="zh-CN" sz="2400" dirty="0" smtClean="0">
              <a:latin typeface="方正稚艺_GBK" panose="03000509000000000000" pitchFamily="65" charset="-122"/>
              <a:ea typeface="方正稚艺_GBK" panose="03000509000000000000" pitchFamily="65" charset="-122"/>
              <a:cs typeface="Verdana" panose="020B0604030504040204" pitchFamily="34" charset="0"/>
            </a:endParaRPr>
          </a:p>
          <a:p>
            <a:pPr algn="ctr"/>
            <a:endParaRPr lang="en-US" altLang="zh-CN" sz="2400" dirty="0" smtClean="0">
              <a:latin typeface="方正稚艺_GBK" panose="03000509000000000000" pitchFamily="65" charset="-122"/>
              <a:ea typeface="方正稚艺_GBK" panose="03000509000000000000" pitchFamily="65" charset="-122"/>
              <a:cs typeface="Verdana" panose="020B0604030504040204" pitchFamily="34" charset="0"/>
            </a:endParaRPr>
          </a:p>
          <a:p>
            <a:pPr algn="ctr"/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方正稚艺_GBK" panose="03000509000000000000" pitchFamily="65" charset="-122"/>
                <a:ea typeface="方正稚艺_GBK" panose="03000509000000000000" pitchFamily="65" charset="-122"/>
                <a:cs typeface="Verdana" panose="020B0604030504040204" pitchFamily="34" charset="0"/>
              </a:rPr>
              <a:t>移动版应用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方正稚艺_GBK" panose="03000509000000000000" pitchFamily="65" charset="-122"/>
              <a:ea typeface="方正稚艺_GBK" panose="03000509000000000000" pitchFamily="65" charset="-122"/>
              <a:cs typeface="Verdana" panose="020B0604030504040204" pitchFamily="34" charset="0"/>
            </a:endParaRPr>
          </a:p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方正稚艺_GBK" panose="03000509000000000000" pitchFamily="65" charset="-122"/>
                <a:ea typeface="方正稚艺_GBK" panose="03000509000000000000" pitchFamily="65" charset="-122"/>
                <a:cs typeface="Verdana" panose="020B0604030504040204" pitchFamily="34" charset="0"/>
              </a:rPr>
              <a:t>现已全体登陆应用商店</a:t>
            </a:r>
            <a:endParaRPr lang="en-US" altLang="zh-CN" sz="2400" dirty="0" smtClean="0">
              <a:solidFill>
                <a:srgbClr val="C00000"/>
              </a:solidFill>
              <a:latin typeface="方正稚艺_GBK" panose="03000509000000000000" pitchFamily="65" charset="-122"/>
              <a:ea typeface="方正稚艺_GBK" panose="03000509000000000000" pitchFamily="65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3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ＭＳ Ｐゴシック</vt:lpstr>
      <vt:lpstr>方正稚艺_GBK</vt:lpstr>
      <vt:lpstr>时尚中黑简体</vt:lpstr>
      <vt:lpstr>宋体</vt:lpstr>
      <vt:lpstr>Arial</vt:lpstr>
      <vt:lpstr>Calibri</vt:lpstr>
      <vt:lpstr>Calibri Light</vt:lpstr>
      <vt:lpstr>Verdana</vt:lpstr>
      <vt:lpstr>Office 主题</vt:lpstr>
      <vt:lpstr>PowerPoint 演示文稿</vt:lpstr>
    </vt:vector>
  </TitlesOfParts>
  <Company>绮光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Terence Chen</dc:creator>
  <cp:lastModifiedBy>Terence Chen</cp:lastModifiedBy>
  <cp:revision>12</cp:revision>
  <dcterms:created xsi:type="dcterms:W3CDTF">2014-01-22T04:58:17Z</dcterms:created>
  <dcterms:modified xsi:type="dcterms:W3CDTF">2014-01-22T14:39:25Z</dcterms:modified>
</cp:coreProperties>
</file>