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Jicheonhoryeong" initials="PJ" lastIdx="1" clrIdx="0">
    <p:extLst>
      <p:ext uri="{19B8F6BF-5375-455C-9EA6-DF929625EA0E}">
        <p15:presenceInfo xmlns:p15="http://schemas.microsoft.com/office/powerpoint/2012/main" userId="0b818c76d32d1e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Jicheonhoryeong" userId="0b818c76d32d1e2c" providerId="LiveId" clId="{2C59CDEA-8CE1-4BFA-B91B-1AAD8663ED7A}"/>
    <pc:docChg chg="undo custSel addSld delSld modSld">
      <pc:chgData name="Park Jicheonhoryeong" userId="0b818c76d32d1e2c" providerId="LiveId" clId="{2C59CDEA-8CE1-4BFA-B91B-1AAD8663ED7A}" dt="2021-06-09T10:01:51.137" v="5006" actId="2696"/>
      <pc:docMkLst>
        <pc:docMk/>
      </pc:docMkLst>
      <pc:sldChg chg="modSp mod">
        <pc:chgData name="Park Jicheonhoryeong" userId="0b818c76d32d1e2c" providerId="LiveId" clId="{2C59CDEA-8CE1-4BFA-B91B-1AAD8663ED7A}" dt="2021-06-09T10:01:06.989" v="5005" actId="14100"/>
        <pc:sldMkLst>
          <pc:docMk/>
          <pc:sldMk cId="862793289" sldId="257"/>
        </pc:sldMkLst>
        <pc:spChg chg="mod">
          <ac:chgData name="Park Jicheonhoryeong" userId="0b818c76d32d1e2c" providerId="LiveId" clId="{2C59CDEA-8CE1-4BFA-B91B-1AAD8663ED7A}" dt="2021-06-09T10:01:06.989" v="5005" actId="14100"/>
          <ac:spMkLst>
            <pc:docMk/>
            <pc:sldMk cId="862793289" sldId="257"/>
            <ac:spMk id="9" creationId="{A843AF87-66FD-496C-9CF8-9CD031778761}"/>
          </ac:spMkLst>
        </pc:spChg>
      </pc:sldChg>
      <pc:sldChg chg="addSp delSp modSp mod">
        <pc:chgData name="Park Jicheonhoryeong" userId="0b818c76d32d1e2c" providerId="LiveId" clId="{2C59CDEA-8CE1-4BFA-B91B-1AAD8663ED7A}" dt="2021-06-09T08:37:46.540" v="1554" actId="1076"/>
        <pc:sldMkLst>
          <pc:docMk/>
          <pc:sldMk cId="3298253760" sldId="258"/>
        </pc:sldMkLst>
        <pc:spChg chg="mod topLvl">
          <ac:chgData name="Park Jicheonhoryeong" userId="0b818c76d32d1e2c" providerId="LiveId" clId="{2C59CDEA-8CE1-4BFA-B91B-1AAD8663ED7A}" dt="2021-06-09T08:20:05.384" v="1293" actId="165"/>
          <ac:spMkLst>
            <pc:docMk/>
            <pc:sldMk cId="3298253760" sldId="258"/>
            <ac:spMk id="6" creationId="{103AB9EA-29AD-4AD2-8F6B-A7A607375763}"/>
          </ac:spMkLst>
        </pc:spChg>
        <pc:spChg chg="del mod">
          <ac:chgData name="Park Jicheonhoryeong" userId="0b818c76d32d1e2c" providerId="LiveId" clId="{2C59CDEA-8CE1-4BFA-B91B-1AAD8663ED7A}" dt="2021-06-09T08:22:30.023" v="1340" actId="21"/>
          <ac:spMkLst>
            <pc:docMk/>
            <pc:sldMk cId="3298253760" sldId="258"/>
            <ac:spMk id="7" creationId="{63CE3A41-F859-4B0D-A319-15B904C2776B}"/>
          </ac:spMkLst>
        </pc:spChg>
        <pc:spChg chg="mod">
          <ac:chgData name="Park Jicheonhoryeong" userId="0b818c76d32d1e2c" providerId="LiveId" clId="{2C59CDEA-8CE1-4BFA-B91B-1AAD8663ED7A}" dt="2021-06-09T08:20:11.798" v="1296" actId="1076"/>
          <ac:spMkLst>
            <pc:docMk/>
            <pc:sldMk cId="3298253760" sldId="258"/>
            <ac:spMk id="8" creationId="{86974C6D-C7FF-4185-BC56-4AFCD6D61401}"/>
          </ac:spMkLst>
        </pc:spChg>
        <pc:spChg chg="mod">
          <ac:chgData name="Park Jicheonhoryeong" userId="0b818c76d32d1e2c" providerId="LiveId" clId="{2C59CDEA-8CE1-4BFA-B91B-1AAD8663ED7A}" dt="2021-06-09T08:37:44.201" v="1552" actId="1076"/>
          <ac:spMkLst>
            <pc:docMk/>
            <pc:sldMk cId="3298253760" sldId="258"/>
            <ac:spMk id="9" creationId="{380A4880-63AF-4702-B80B-99078B1AE0FE}"/>
          </ac:spMkLst>
        </pc:spChg>
        <pc:spChg chg="del mod">
          <ac:chgData name="Park Jicheonhoryeong" userId="0b818c76d32d1e2c" providerId="LiveId" clId="{2C59CDEA-8CE1-4BFA-B91B-1AAD8663ED7A}" dt="2021-06-09T08:22:30.023" v="1340" actId="21"/>
          <ac:spMkLst>
            <pc:docMk/>
            <pc:sldMk cId="3298253760" sldId="258"/>
            <ac:spMk id="14" creationId="{9F5FB691-7883-425F-8159-33CF8B6E3BFB}"/>
          </ac:spMkLst>
        </pc:spChg>
        <pc:spChg chg="mod">
          <ac:chgData name="Park Jicheonhoryeong" userId="0b818c76d32d1e2c" providerId="LiveId" clId="{2C59CDEA-8CE1-4BFA-B91B-1AAD8663ED7A}" dt="2021-06-09T08:20:05.384" v="1293" actId="165"/>
          <ac:spMkLst>
            <pc:docMk/>
            <pc:sldMk cId="3298253760" sldId="258"/>
            <ac:spMk id="35" creationId="{81ABB36F-22D2-43DC-B223-C5A1C2C83C72}"/>
          </ac:spMkLst>
        </pc:spChg>
        <pc:spChg chg="mod">
          <ac:chgData name="Park Jicheonhoryeong" userId="0b818c76d32d1e2c" providerId="LiveId" clId="{2C59CDEA-8CE1-4BFA-B91B-1AAD8663ED7A}" dt="2021-06-09T08:20:05.384" v="1293" actId="165"/>
          <ac:spMkLst>
            <pc:docMk/>
            <pc:sldMk cId="3298253760" sldId="258"/>
            <ac:spMk id="45" creationId="{17238017-56A9-41DC-9FC0-1189B41516DD}"/>
          </ac:spMkLst>
        </pc:spChg>
        <pc:spChg chg="mod topLvl">
          <ac:chgData name="Park Jicheonhoryeong" userId="0b818c76d32d1e2c" providerId="LiveId" clId="{2C59CDEA-8CE1-4BFA-B91B-1AAD8663ED7A}" dt="2021-06-09T08:20:05.384" v="1293" actId="165"/>
          <ac:spMkLst>
            <pc:docMk/>
            <pc:sldMk cId="3298253760" sldId="258"/>
            <ac:spMk id="54" creationId="{A35900A5-661E-4405-8BB5-62C98B384BFD}"/>
          </ac:spMkLst>
        </pc:spChg>
        <pc:spChg chg="mod">
          <ac:chgData name="Park Jicheonhoryeong" userId="0b818c76d32d1e2c" providerId="LiveId" clId="{2C59CDEA-8CE1-4BFA-B91B-1AAD8663ED7A}" dt="2021-06-09T08:00:10.405" v="618" actId="164"/>
          <ac:spMkLst>
            <pc:docMk/>
            <pc:sldMk cId="3298253760" sldId="258"/>
            <ac:spMk id="55" creationId="{3E782408-8522-4EF3-B302-0E2D673296AD}"/>
          </ac:spMkLst>
        </pc:spChg>
        <pc:spChg chg="mod">
          <ac:chgData name="Park Jicheonhoryeong" userId="0b818c76d32d1e2c" providerId="LiveId" clId="{2C59CDEA-8CE1-4BFA-B91B-1AAD8663ED7A}" dt="2021-06-09T08:00:05.951" v="617" actId="164"/>
          <ac:spMkLst>
            <pc:docMk/>
            <pc:sldMk cId="3298253760" sldId="258"/>
            <ac:spMk id="56" creationId="{BEAD3B33-98D9-48CC-9E1F-100B8525572C}"/>
          </ac:spMkLst>
        </pc:spChg>
        <pc:spChg chg="mod">
          <ac:chgData name="Park Jicheonhoryeong" userId="0b818c76d32d1e2c" providerId="LiveId" clId="{2C59CDEA-8CE1-4BFA-B91B-1AAD8663ED7A}" dt="2021-06-09T08:00:05.951" v="617" actId="164"/>
          <ac:spMkLst>
            <pc:docMk/>
            <pc:sldMk cId="3298253760" sldId="258"/>
            <ac:spMk id="63" creationId="{11893436-BBA0-4A5D-96CC-4329AA3D57E5}"/>
          </ac:spMkLst>
        </pc:spChg>
        <pc:spChg chg="del mod">
          <ac:chgData name="Park Jicheonhoryeong" userId="0b818c76d32d1e2c" providerId="LiveId" clId="{2C59CDEA-8CE1-4BFA-B91B-1AAD8663ED7A}" dt="2021-06-09T08:22:30.023" v="1340" actId="21"/>
          <ac:spMkLst>
            <pc:docMk/>
            <pc:sldMk cId="3298253760" sldId="258"/>
            <ac:spMk id="68" creationId="{F1E60D7F-7544-4458-8492-DE8DC531AB81}"/>
          </ac:spMkLst>
        </pc:spChg>
        <pc:spChg chg="del mod">
          <ac:chgData name="Park Jicheonhoryeong" userId="0b818c76d32d1e2c" providerId="LiveId" clId="{2C59CDEA-8CE1-4BFA-B91B-1AAD8663ED7A}" dt="2021-06-09T08:22:30.023" v="1340" actId="21"/>
          <ac:spMkLst>
            <pc:docMk/>
            <pc:sldMk cId="3298253760" sldId="258"/>
            <ac:spMk id="70" creationId="{84EF7F87-57ED-42D7-B722-B9B4051F89BB}"/>
          </ac:spMkLst>
        </pc:spChg>
        <pc:spChg chg="del mod">
          <ac:chgData name="Park Jicheonhoryeong" userId="0b818c76d32d1e2c" providerId="LiveId" clId="{2C59CDEA-8CE1-4BFA-B91B-1AAD8663ED7A}" dt="2021-06-09T08:22:30.023" v="1340" actId="21"/>
          <ac:spMkLst>
            <pc:docMk/>
            <pc:sldMk cId="3298253760" sldId="258"/>
            <ac:spMk id="72" creationId="{1264F882-1A32-4CDE-BC45-71C575D6363C}"/>
          </ac:spMkLst>
        </pc:spChg>
        <pc:spChg chg="del mod">
          <ac:chgData name="Park Jicheonhoryeong" userId="0b818c76d32d1e2c" providerId="LiveId" clId="{2C59CDEA-8CE1-4BFA-B91B-1AAD8663ED7A}" dt="2021-06-09T08:22:30.023" v="1340" actId="21"/>
          <ac:spMkLst>
            <pc:docMk/>
            <pc:sldMk cId="3298253760" sldId="258"/>
            <ac:spMk id="74" creationId="{6142BED0-A2A6-4790-86EF-6881DA6CB552}"/>
          </ac:spMkLst>
        </pc:spChg>
        <pc:spChg chg="mod">
          <ac:chgData name="Park Jicheonhoryeong" userId="0b818c76d32d1e2c" providerId="LiveId" clId="{2C59CDEA-8CE1-4BFA-B91B-1AAD8663ED7A}" dt="2021-06-09T08:35:10.065" v="1534" actId="208"/>
          <ac:spMkLst>
            <pc:docMk/>
            <pc:sldMk cId="3298253760" sldId="258"/>
            <ac:spMk id="80" creationId="{18B19850-551C-4E39-AB4E-B342718F0C0D}"/>
          </ac:spMkLst>
        </pc:spChg>
        <pc:spChg chg="del mod">
          <ac:chgData name="Park Jicheonhoryeong" userId="0b818c76d32d1e2c" providerId="LiveId" clId="{2C59CDEA-8CE1-4BFA-B91B-1AAD8663ED7A}" dt="2021-06-09T08:22:30.023" v="1340" actId="21"/>
          <ac:spMkLst>
            <pc:docMk/>
            <pc:sldMk cId="3298253760" sldId="258"/>
            <ac:spMk id="82" creationId="{38C23F57-0677-4D78-88E0-FB0A545E2A5A}"/>
          </ac:spMkLst>
        </pc:spChg>
        <pc:spChg chg="del mod">
          <ac:chgData name="Park Jicheonhoryeong" userId="0b818c76d32d1e2c" providerId="LiveId" clId="{2C59CDEA-8CE1-4BFA-B91B-1AAD8663ED7A}" dt="2021-06-09T08:22:30.023" v="1340" actId="21"/>
          <ac:spMkLst>
            <pc:docMk/>
            <pc:sldMk cId="3298253760" sldId="258"/>
            <ac:spMk id="83" creationId="{91B82093-920E-429A-B1DF-CDADE75894A4}"/>
          </ac:spMkLst>
        </pc:spChg>
        <pc:spChg chg="del mod">
          <ac:chgData name="Park Jicheonhoryeong" userId="0b818c76d32d1e2c" providerId="LiveId" clId="{2C59CDEA-8CE1-4BFA-B91B-1AAD8663ED7A}" dt="2021-06-09T08:22:30.023" v="1340" actId="21"/>
          <ac:spMkLst>
            <pc:docMk/>
            <pc:sldMk cId="3298253760" sldId="258"/>
            <ac:spMk id="84" creationId="{FB950AA3-8B2C-4189-9EE6-83D60A1D00E5}"/>
          </ac:spMkLst>
        </pc:spChg>
        <pc:spChg chg="mod">
          <ac:chgData name="Park Jicheonhoryeong" userId="0b818c76d32d1e2c" providerId="LiveId" clId="{2C59CDEA-8CE1-4BFA-B91B-1AAD8663ED7A}" dt="2021-06-09T08:20:05.384" v="1293" actId="165"/>
          <ac:spMkLst>
            <pc:docMk/>
            <pc:sldMk cId="3298253760" sldId="258"/>
            <ac:spMk id="86" creationId="{F04DCE00-1A8D-4A6E-ACA1-FA24AFAB9BAA}"/>
          </ac:spMkLst>
        </pc:spChg>
        <pc:spChg chg="mod">
          <ac:chgData name="Park Jicheonhoryeong" userId="0b818c76d32d1e2c" providerId="LiveId" clId="{2C59CDEA-8CE1-4BFA-B91B-1AAD8663ED7A}" dt="2021-06-09T08:20:05.384" v="1293" actId="165"/>
          <ac:spMkLst>
            <pc:docMk/>
            <pc:sldMk cId="3298253760" sldId="258"/>
            <ac:spMk id="87" creationId="{6EDEFE51-2A5A-47B0-B815-21022BE237D4}"/>
          </ac:spMkLst>
        </pc:spChg>
        <pc:spChg chg="mod">
          <ac:chgData name="Park Jicheonhoryeong" userId="0b818c76d32d1e2c" providerId="LiveId" clId="{2C59CDEA-8CE1-4BFA-B91B-1AAD8663ED7A}" dt="2021-06-09T08:20:05.384" v="1293" actId="165"/>
          <ac:spMkLst>
            <pc:docMk/>
            <pc:sldMk cId="3298253760" sldId="258"/>
            <ac:spMk id="89" creationId="{FF4D04D5-CC74-406D-B7E1-0FFF9C33011D}"/>
          </ac:spMkLst>
        </pc:spChg>
        <pc:spChg chg="mod">
          <ac:chgData name="Park Jicheonhoryeong" userId="0b818c76d32d1e2c" providerId="LiveId" clId="{2C59CDEA-8CE1-4BFA-B91B-1AAD8663ED7A}" dt="2021-06-09T08:20:05.384" v="1293" actId="165"/>
          <ac:spMkLst>
            <pc:docMk/>
            <pc:sldMk cId="3298253760" sldId="258"/>
            <ac:spMk id="90" creationId="{DA59D213-918E-4CEF-B9E3-47920B4EE55D}"/>
          </ac:spMkLst>
        </pc:spChg>
        <pc:spChg chg="mod">
          <ac:chgData name="Park Jicheonhoryeong" userId="0b818c76d32d1e2c" providerId="LiveId" clId="{2C59CDEA-8CE1-4BFA-B91B-1AAD8663ED7A}" dt="2021-06-09T08:20:05.384" v="1293" actId="165"/>
          <ac:spMkLst>
            <pc:docMk/>
            <pc:sldMk cId="3298253760" sldId="258"/>
            <ac:spMk id="93" creationId="{E6659FE2-E439-4FD4-9A3A-D54A10BCF7C0}"/>
          </ac:spMkLst>
        </pc:spChg>
        <pc:spChg chg="mod">
          <ac:chgData name="Park Jicheonhoryeong" userId="0b818c76d32d1e2c" providerId="LiveId" clId="{2C59CDEA-8CE1-4BFA-B91B-1AAD8663ED7A}" dt="2021-06-09T08:20:05.384" v="1293" actId="165"/>
          <ac:spMkLst>
            <pc:docMk/>
            <pc:sldMk cId="3298253760" sldId="258"/>
            <ac:spMk id="94" creationId="{FDACB241-40F7-4D23-9AB7-47322A7FE7B2}"/>
          </ac:spMkLst>
        </pc:spChg>
        <pc:spChg chg="mod">
          <ac:chgData name="Park Jicheonhoryeong" userId="0b818c76d32d1e2c" providerId="LiveId" clId="{2C59CDEA-8CE1-4BFA-B91B-1AAD8663ED7A}" dt="2021-06-09T08:20:05.384" v="1293" actId="165"/>
          <ac:spMkLst>
            <pc:docMk/>
            <pc:sldMk cId="3298253760" sldId="258"/>
            <ac:spMk id="95" creationId="{449D60AD-D43B-4E31-B873-60D5D35CEC85}"/>
          </ac:spMkLst>
        </pc:spChg>
        <pc:spChg chg="mod">
          <ac:chgData name="Park Jicheonhoryeong" userId="0b818c76d32d1e2c" providerId="LiveId" clId="{2C59CDEA-8CE1-4BFA-B91B-1AAD8663ED7A}" dt="2021-06-09T08:20:05.384" v="1293" actId="165"/>
          <ac:spMkLst>
            <pc:docMk/>
            <pc:sldMk cId="3298253760" sldId="258"/>
            <ac:spMk id="96" creationId="{EFDF0B99-537F-4285-9504-5206792CFBAE}"/>
          </ac:spMkLst>
        </pc:spChg>
        <pc:spChg chg="mod">
          <ac:chgData name="Park Jicheonhoryeong" userId="0b818c76d32d1e2c" providerId="LiveId" clId="{2C59CDEA-8CE1-4BFA-B91B-1AAD8663ED7A}" dt="2021-06-09T08:20:06.538" v="1294" actId="1076"/>
          <ac:spMkLst>
            <pc:docMk/>
            <pc:sldMk cId="3298253760" sldId="258"/>
            <ac:spMk id="98" creationId="{622DC2B7-E7ED-4E7B-97C3-D2C449E3CCDB}"/>
          </ac:spMkLst>
        </pc:spChg>
        <pc:spChg chg="mod">
          <ac:chgData name="Park Jicheonhoryeong" userId="0b818c76d32d1e2c" providerId="LiveId" clId="{2C59CDEA-8CE1-4BFA-B91B-1AAD8663ED7A}" dt="2021-06-09T08:20:06.538" v="1294" actId="1076"/>
          <ac:spMkLst>
            <pc:docMk/>
            <pc:sldMk cId="3298253760" sldId="258"/>
            <ac:spMk id="100" creationId="{77A1548D-E159-4287-B7BF-14E43E44CEA8}"/>
          </ac:spMkLst>
        </pc:spChg>
        <pc:spChg chg="mod">
          <ac:chgData name="Park Jicheonhoryeong" userId="0b818c76d32d1e2c" providerId="LiveId" clId="{2C59CDEA-8CE1-4BFA-B91B-1AAD8663ED7A}" dt="2021-06-09T08:20:06.538" v="1294" actId="1076"/>
          <ac:spMkLst>
            <pc:docMk/>
            <pc:sldMk cId="3298253760" sldId="258"/>
            <ac:spMk id="103" creationId="{E88763BB-9561-4E42-A061-29EBD9DE16CB}"/>
          </ac:spMkLst>
        </pc:spChg>
        <pc:spChg chg="mod topLvl">
          <ac:chgData name="Park Jicheonhoryeong" userId="0b818c76d32d1e2c" providerId="LiveId" clId="{2C59CDEA-8CE1-4BFA-B91B-1AAD8663ED7A}" dt="2021-06-09T08:20:05.384" v="1293" actId="165"/>
          <ac:spMkLst>
            <pc:docMk/>
            <pc:sldMk cId="3298253760" sldId="258"/>
            <ac:spMk id="104" creationId="{248A9779-8F70-4DBB-ACCC-7F8318103BFA}"/>
          </ac:spMkLst>
        </pc:spChg>
        <pc:spChg chg="mod ord">
          <ac:chgData name="Park Jicheonhoryeong" userId="0b818c76d32d1e2c" providerId="LiveId" clId="{2C59CDEA-8CE1-4BFA-B91B-1AAD8663ED7A}" dt="2021-06-09T08:35:04.169" v="1532" actId="208"/>
          <ac:spMkLst>
            <pc:docMk/>
            <pc:sldMk cId="3298253760" sldId="258"/>
            <ac:spMk id="105" creationId="{C796F346-DC89-4D00-B036-F5EF32D3AF21}"/>
          </ac:spMkLst>
        </pc:spChg>
        <pc:spChg chg="add del mod">
          <ac:chgData name="Park Jicheonhoryeong" userId="0b818c76d32d1e2c" providerId="LiveId" clId="{2C59CDEA-8CE1-4BFA-B91B-1AAD8663ED7A}" dt="2021-06-09T08:20:31.689" v="1300"/>
          <ac:spMkLst>
            <pc:docMk/>
            <pc:sldMk cId="3298253760" sldId="258"/>
            <ac:spMk id="120" creationId="{31A88D59-3A79-4CAB-B904-DBA6344EC88C}"/>
          </ac:spMkLst>
        </pc:spChg>
        <pc:spChg chg="add del mod">
          <ac:chgData name="Park Jicheonhoryeong" userId="0b818c76d32d1e2c" providerId="LiveId" clId="{2C59CDEA-8CE1-4BFA-B91B-1AAD8663ED7A}" dt="2021-06-09T08:20:31.689" v="1300"/>
          <ac:spMkLst>
            <pc:docMk/>
            <pc:sldMk cId="3298253760" sldId="258"/>
            <ac:spMk id="121" creationId="{51CA06C8-08EE-4971-AF48-D2EDFFA3CBAC}"/>
          </ac:spMkLst>
        </pc:spChg>
        <pc:spChg chg="add del mod">
          <ac:chgData name="Park Jicheonhoryeong" userId="0b818c76d32d1e2c" providerId="LiveId" clId="{2C59CDEA-8CE1-4BFA-B91B-1AAD8663ED7A}" dt="2021-06-09T08:20:31.689" v="1300"/>
          <ac:spMkLst>
            <pc:docMk/>
            <pc:sldMk cId="3298253760" sldId="258"/>
            <ac:spMk id="122" creationId="{D26F3858-AC8A-44CB-BA9C-196199A7FEC8}"/>
          </ac:spMkLst>
        </pc:spChg>
        <pc:spChg chg="add mod">
          <ac:chgData name="Park Jicheonhoryeong" userId="0b818c76d32d1e2c" providerId="LiveId" clId="{2C59CDEA-8CE1-4BFA-B91B-1AAD8663ED7A}" dt="2021-06-09T08:37:46.540" v="1554" actId="1076"/>
          <ac:spMkLst>
            <pc:docMk/>
            <pc:sldMk cId="3298253760" sldId="258"/>
            <ac:spMk id="123" creationId="{07012D9D-5ECB-47A2-8F99-10536EFBDC87}"/>
          </ac:spMkLst>
        </pc:spChg>
        <pc:spChg chg="add mod">
          <ac:chgData name="Park Jicheonhoryeong" userId="0b818c76d32d1e2c" providerId="LiveId" clId="{2C59CDEA-8CE1-4BFA-B91B-1AAD8663ED7A}" dt="2021-06-09T08:22:21.616" v="1339" actId="164"/>
          <ac:spMkLst>
            <pc:docMk/>
            <pc:sldMk cId="3298253760" sldId="258"/>
            <ac:spMk id="124" creationId="{33BE61D1-9DE0-4E50-B45E-AC4BDF5111E3}"/>
          </ac:spMkLst>
        </pc:spChg>
        <pc:spChg chg="add mod">
          <ac:chgData name="Park Jicheonhoryeong" userId="0b818c76d32d1e2c" providerId="LiveId" clId="{2C59CDEA-8CE1-4BFA-B91B-1AAD8663ED7A}" dt="2021-06-09T08:22:21.616" v="1339" actId="164"/>
          <ac:spMkLst>
            <pc:docMk/>
            <pc:sldMk cId="3298253760" sldId="258"/>
            <ac:spMk id="125" creationId="{5D5C1FD3-2A87-47A6-812F-1A525D52F564}"/>
          </ac:spMkLst>
        </pc:spChg>
        <pc:spChg chg="add mod">
          <ac:chgData name="Park Jicheonhoryeong" userId="0b818c76d32d1e2c" providerId="LiveId" clId="{2C59CDEA-8CE1-4BFA-B91B-1AAD8663ED7A}" dt="2021-06-09T08:22:21.616" v="1339" actId="164"/>
          <ac:spMkLst>
            <pc:docMk/>
            <pc:sldMk cId="3298253760" sldId="258"/>
            <ac:spMk id="126" creationId="{65556597-E4C8-4E02-A78C-99B48A7E789F}"/>
          </ac:spMkLst>
        </pc:spChg>
        <pc:spChg chg="add mod">
          <ac:chgData name="Park Jicheonhoryeong" userId="0b818c76d32d1e2c" providerId="LiveId" clId="{2C59CDEA-8CE1-4BFA-B91B-1AAD8663ED7A}" dt="2021-06-09T08:22:21.616" v="1339" actId="164"/>
          <ac:spMkLst>
            <pc:docMk/>
            <pc:sldMk cId="3298253760" sldId="258"/>
            <ac:spMk id="127" creationId="{83335B84-74AC-4BC0-9001-6364EA9448CB}"/>
          </ac:spMkLst>
        </pc:spChg>
        <pc:spChg chg="add mod">
          <ac:chgData name="Park Jicheonhoryeong" userId="0b818c76d32d1e2c" providerId="LiveId" clId="{2C59CDEA-8CE1-4BFA-B91B-1AAD8663ED7A}" dt="2021-06-09T08:22:21.616" v="1339" actId="164"/>
          <ac:spMkLst>
            <pc:docMk/>
            <pc:sldMk cId="3298253760" sldId="258"/>
            <ac:spMk id="128" creationId="{567DDC6E-C2DD-4662-A08B-DE6B00454FCB}"/>
          </ac:spMkLst>
        </pc:spChg>
        <pc:spChg chg="add mod">
          <ac:chgData name="Park Jicheonhoryeong" userId="0b818c76d32d1e2c" providerId="LiveId" clId="{2C59CDEA-8CE1-4BFA-B91B-1AAD8663ED7A}" dt="2021-06-09T08:22:21.616" v="1339" actId="164"/>
          <ac:spMkLst>
            <pc:docMk/>
            <pc:sldMk cId="3298253760" sldId="258"/>
            <ac:spMk id="129" creationId="{2414886F-4C37-4F1B-99E8-DB9694A0C792}"/>
          </ac:spMkLst>
        </pc:spChg>
        <pc:spChg chg="add mod">
          <ac:chgData name="Park Jicheonhoryeong" userId="0b818c76d32d1e2c" providerId="LiveId" clId="{2C59CDEA-8CE1-4BFA-B91B-1AAD8663ED7A}" dt="2021-06-09T08:22:21.616" v="1339" actId="164"/>
          <ac:spMkLst>
            <pc:docMk/>
            <pc:sldMk cId="3298253760" sldId="258"/>
            <ac:spMk id="130" creationId="{7E06BCCD-E06C-4303-B6BE-C8DE3D65BE3D}"/>
          </ac:spMkLst>
        </pc:spChg>
        <pc:spChg chg="add mod">
          <ac:chgData name="Park Jicheonhoryeong" userId="0b818c76d32d1e2c" providerId="LiveId" clId="{2C59CDEA-8CE1-4BFA-B91B-1AAD8663ED7A}" dt="2021-06-09T08:22:21.616" v="1339" actId="164"/>
          <ac:spMkLst>
            <pc:docMk/>
            <pc:sldMk cId="3298253760" sldId="258"/>
            <ac:spMk id="131" creationId="{A2AD9645-97F4-4834-990E-1D1AF7100837}"/>
          </ac:spMkLst>
        </pc:spChg>
        <pc:grpChg chg="mod topLvl">
          <ac:chgData name="Park Jicheonhoryeong" userId="0b818c76d32d1e2c" providerId="LiveId" clId="{2C59CDEA-8CE1-4BFA-B91B-1AAD8663ED7A}" dt="2021-06-09T08:20:05.384" v="1293" actId="165"/>
          <ac:grpSpMkLst>
            <pc:docMk/>
            <pc:sldMk cId="3298253760" sldId="258"/>
            <ac:grpSpMk id="42" creationId="{134B1EC6-2FA4-4EC1-A4DE-07A1D9DDF54A}"/>
          </ac:grpSpMkLst>
        </pc:grpChg>
        <pc:grpChg chg="mod topLvl">
          <ac:chgData name="Park Jicheonhoryeong" userId="0b818c76d32d1e2c" providerId="LiveId" clId="{2C59CDEA-8CE1-4BFA-B91B-1AAD8663ED7A}" dt="2021-06-09T08:20:05.384" v="1293" actId="165"/>
          <ac:grpSpMkLst>
            <pc:docMk/>
            <pc:sldMk cId="3298253760" sldId="258"/>
            <ac:grpSpMk id="43" creationId="{82974CD0-1FB6-427D-A18E-FF0491254873}"/>
          </ac:grpSpMkLst>
        </pc:grpChg>
        <pc:grpChg chg="mod">
          <ac:chgData name="Park Jicheonhoryeong" userId="0b818c76d32d1e2c" providerId="LiveId" clId="{2C59CDEA-8CE1-4BFA-B91B-1AAD8663ED7A}" dt="2021-06-09T08:20:05.384" v="1293" actId="165"/>
          <ac:grpSpMkLst>
            <pc:docMk/>
            <pc:sldMk cId="3298253760" sldId="258"/>
            <ac:grpSpMk id="91" creationId="{80A4597A-F6A8-40DF-A2AD-C74BBEF23A72}"/>
          </ac:grpSpMkLst>
        </pc:grpChg>
        <pc:grpChg chg="mod">
          <ac:chgData name="Park Jicheonhoryeong" userId="0b818c76d32d1e2c" providerId="LiveId" clId="{2C59CDEA-8CE1-4BFA-B91B-1AAD8663ED7A}" dt="2021-06-09T08:20:05.384" v="1293" actId="165"/>
          <ac:grpSpMkLst>
            <pc:docMk/>
            <pc:sldMk cId="3298253760" sldId="258"/>
            <ac:grpSpMk id="92" creationId="{444308A3-E81F-4085-B712-1BB79E9D1EAA}"/>
          </ac:grpSpMkLst>
        </pc:grpChg>
        <pc:grpChg chg="add del mod">
          <ac:chgData name="Park Jicheonhoryeong" userId="0b818c76d32d1e2c" providerId="LiveId" clId="{2C59CDEA-8CE1-4BFA-B91B-1AAD8663ED7A}" dt="2021-06-09T08:22:30.023" v="1340" actId="21"/>
          <ac:grpSpMkLst>
            <pc:docMk/>
            <pc:sldMk cId="3298253760" sldId="258"/>
            <ac:grpSpMk id="106" creationId="{18A46092-6AD4-4FBF-AA72-4C152882A551}"/>
          </ac:grpSpMkLst>
        </pc:grpChg>
        <pc:grpChg chg="add mod">
          <ac:chgData name="Park Jicheonhoryeong" userId="0b818c76d32d1e2c" providerId="LiveId" clId="{2C59CDEA-8CE1-4BFA-B91B-1AAD8663ED7A}" dt="2021-06-09T08:20:05.384" v="1293" actId="165"/>
          <ac:grpSpMkLst>
            <pc:docMk/>
            <pc:sldMk cId="3298253760" sldId="258"/>
            <ac:grpSpMk id="107" creationId="{0EF95F52-C6E8-4247-BA29-A52FF3C6EB24}"/>
          </ac:grpSpMkLst>
        </pc:grpChg>
        <pc:grpChg chg="add mod">
          <ac:chgData name="Park Jicheonhoryeong" userId="0b818c76d32d1e2c" providerId="LiveId" clId="{2C59CDEA-8CE1-4BFA-B91B-1AAD8663ED7A}" dt="2021-06-09T08:20:05.384" v="1293" actId="165"/>
          <ac:grpSpMkLst>
            <pc:docMk/>
            <pc:sldMk cId="3298253760" sldId="258"/>
            <ac:grpSpMk id="108" creationId="{40BA878F-1AA5-4149-9C88-1256983B40B5}"/>
          </ac:grpSpMkLst>
        </pc:grpChg>
        <pc:grpChg chg="add del mod topLvl">
          <ac:chgData name="Park Jicheonhoryeong" userId="0b818c76d32d1e2c" providerId="LiveId" clId="{2C59CDEA-8CE1-4BFA-B91B-1AAD8663ED7A}" dt="2021-06-09T08:22:30.023" v="1340" actId="21"/>
          <ac:grpSpMkLst>
            <pc:docMk/>
            <pc:sldMk cId="3298253760" sldId="258"/>
            <ac:grpSpMk id="109" creationId="{29F444A9-5FB4-4F4B-B359-C0D73DF768E1}"/>
          </ac:grpSpMkLst>
        </pc:grpChg>
        <pc:grpChg chg="add mod topLvl">
          <ac:chgData name="Park Jicheonhoryeong" userId="0b818c76d32d1e2c" providerId="LiveId" clId="{2C59CDEA-8CE1-4BFA-B91B-1AAD8663ED7A}" dt="2021-06-09T08:20:05.384" v="1293" actId="165"/>
          <ac:grpSpMkLst>
            <pc:docMk/>
            <pc:sldMk cId="3298253760" sldId="258"/>
            <ac:grpSpMk id="110" creationId="{053F57A1-E27A-4E91-9C84-C651040386DF}"/>
          </ac:grpSpMkLst>
        </pc:grpChg>
        <pc:grpChg chg="add mod">
          <ac:chgData name="Park Jicheonhoryeong" userId="0b818c76d32d1e2c" providerId="LiveId" clId="{2C59CDEA-8CE1-4BFA-B91B-1AAD8663ED7A}" dt="2021-06-09T07:59:46.454" v="611" actId="164"/>
          <ac:grpSpMkLst>
            <pc:docMk/>
            <pc:sldMk cId="3298253760" sldId="258"/>
            <ac:grpSpMk id="111" creationId="{F58FCA3D-55B8-4631-943A-82267F1CE1FB}"/>
          </ac:grpSpMkLst>
        </pc:grpChg>
        <pc:grpChg chg="add mod topLvl">
          <ac:chgData name="Park Jicheonhoryeong" userId="0b818c76d32d1e2c" providerId="LiveId" clId="{2C59CDEA-8CE1-4BFA-B91B-1AAD8663ED7A}" dt="2021-06-09T08:20:05.384" v="1293" actId="165"/>
          <ac:grpSpMkLst>
            <pc:docMk/>
            <pc:sldMk cId="3298253760" sldId="258"/>
            <ac:grpSpMk id="112" creationId="{BB27AC7F-E23E-4661-AD2C-D5368D402AA2}"/>
          </ac:grpSpMkLst>
        </pc:grpChg>
        <pc:grpChg chg="add mod">
          <ac:chgData name="Park Jicheonhoryeong" userId="0b818c76d32d1e2c" providerId="LiveId" clId="{2C59CDEA-8CE1-4BFA-B91B-1AAD8663ED7A}" dt="2021-06-09T08:00:10.405" v="618" actId="164"/>
          <ac:grpSpMkLst>
            <pc:docMk/>
            <pc:sldMk cId="3298253760" sldId="258"/>
            <ac:grpSpMk id="113" creationId="{AAAEDA7E-DAC0-4E31-AEC3-1746DE0BAB8A}"/>
          </ac:grpSpMkLst>
        </pc:grpChg>
        <pc:grpChg chg="add mod">
          <ac:chgData name="Park Jicheonhoryeong" userId="0b818c76d32d1e2c" providerId="LiveId" clId="{2C59CDEA-8CE1-4BFA-B91B-1AAD8663ED7A}" dt="2021-06-09T08:00:10.405" v="618" actId="164"/>
          <ac:grpSpMkLst>
            <pc:docMk/>
            <pc:sldMk cId="3298253760" sldId="258"/>
            <ac:grpSpMk id="114" creationId="{76142BD1-2F01-4FA5-ADB8-4018908C7B10}"/>
          </ac:grpSpMkLst>
        </pc:grpChg>
        <pc:grpChg chg="add del mod topLvl">
          <ac:chgData name="Park Jicheonhoryeong" userId="0b818c76d32d1e2c" providerId="LiveId" clId="{2C59CDEA-8CE1-4BFA-B91B-1AAD8663ED7A}" dt="2021-06-09T08:00:50.485" v="631" actId="165"/>
          <ac:grpSpMkLst>
            <pc:docMk/>
            <pc:sldMk cId="3298253760" sldId="258"/>
            <ac:grpSpMk id="115" creationId="{8D7BE110-9A1E-4FA6-A8F3-CEBB128B4210}"/>
          </ac:grpSpMkLst>
        </pc:grpChg>
        <pc:grpChg chg="add del mod">
          <ac:chgData name="Park Jicheonhoryeong" userId="0b818c76d32d1e2c" providerId="LiveId" clId="{2C59CDEA-8CE1-4BFA-B91B-1AAD8663ED7A}" dt="2021-06-09T08:00:45.459" v="628" actId="165"/>
          <ac:grpSpMkLst>
            <pc:docMk/>
            <pc:sldMk cId="3298253760" sldId="258"/>
            <ac:grpSpMk id="116" creationId="{088CB959-7578-4372-A606-C047B77092C7}"/>
          </ac:grpSpMkLst>
        </pc:grpChg>
        <pc:grpChg chg="add del mod">
          <ac:chgData name="Park Jicheonhoryeong" userId="0b818c76d32d1e2c" providerId="LiveId" clId="{2C59CDEA-8CE1-4BFA-B91B-1AAD8663ED7A}" dt="2021-06-09T08:01:27.499" v="640" actId="165"/>
          <ac:grpSpMkLst>
            <pc:docMk/>
            <pc:sldMk cId="3298253760" sldId="258"/>
            <ac:grpSpMk id="117" creationId="{5502148F-8FAD-49B9-9C47-718BE579D052}"/>
          </ac:grpSpMkLst>
        </pc:grpChg>
        <pc:grpChg chg="add mod topLvl">
          <ac:chgData name="Park Jicheonhoryeong" userId="0b818c76d32d1e2c" providerId="LiveId" clId="{2C59CDEA-8CE1-4BFA-B91B-1AAD8663ED7A}" dt="2021-06-09T08:20:05.384" v="1293" actId="165"/>
          <ac:grpSpMkLst>
            <pc:docMk/>
            <pc:sldMk cId="3298253760" sldId="258"/>
            <ac:grpSpMk id="118" creationId="{6E1AA53D-DA73-425D-BE70-8278BD162718}"/>
          </ac:grpSpMkLst>
        </pc:grpChg>
        <pc:grpChg chg="add del mod">
          <ac:chgData name="Park Jicheonhoryeong" userId="0b818c76d32d1e2c" providerId="LiveId" clId="{2C59CDEA-8CE1-4BFA-B91B-1AAD8663ED7A}" dt="2021-06-09T08:25:34.797" v="1392" actId="164"/>
          <ac:grpSpMkLst>
            <pc:docMk/>
            <pc:sldMk cId="3298253760" sldId="258"/>
            <ac:grpSpMk id="119" creationId="{0F915620-A8C6-4C22-9D8F-E61D780BD732}"/>
          </ac:grpSpMkLst>
        </pc:grpChg>
        <pc:grpChg chg="add mod">
          <ac:chgData name="Park Jicheonhoryeong" userId="0b818c76d32d1e2c" providerId="LiveId" clId="{2C59CDEA-8CE1-4BFA-B91B-1AAD8663ED7A}" dt="2021-06-09T08:25:34.797" v="1392" actId="164"/>
          <ac:grpSpMkLst>
            <pc:docMk/>
            <pc:sldMk cId="3298253760" sldId="258"/>
            <ac:grpSpMk id="132" creationId="{8C44895F-4BA4-49E4-BE39-2EDF2017D51B}"/>
          </ac:grpSpMkLst>
        </pc:grpChg>
        <pc:grpChg chg="add mod">
          <ac:chgData name="Park Jicheonhoryeong" userId="0b818c76d32d1e2c" providerId="LiveId" clId="{2C59CDEA-8CE1-4BFA-B91B-1AAD8663ED7A}" dt="2021-06-09T08:37:42" v="1550" actId="1076"/>
          <ac:grpSpMkLst>
            <pc:docMk/>
            <pc:sldMk cId="3298253760" sldId="258"/>
            <ac:grpSpMk id="133" creationId="{16D19603-BD03-44B0-A777-7C9FFB81253A}"/>
          </ac:grpSpMkLst>
        </pc:grpChg>
        <pc:cxnChg chg="mod">
          <ac:chgData name="Park Jicheonhoryeong" userId="0b818c76d32d1e2c" providerId="LiveId" clId="{2C59CDEA-8CE1-4BFA-B91B-1AAD8663ED7A}" dt="2021-06-09T08:20:05.384" v="1293" actId="165"/>
          <ac:cxnSpMkLst>
            <pc:docMk/>
            <pc:sldMk cId="3298253760" sldId="258"/>
            <ac:cxnSpMk id="33" creationId="{63ED34F1-39A4-495E-80B3-527762C5CDEA}"/>
          </ac:cxnSpMkLst>
        </pc:cxnChg>
        <pc:cxnChg chg="mod">
          <ac:chgData name="Park Jicheonhoryeong" userId="0b818c76d32d1e2c" providerId="LiveId" clId="{2C59CDEA-8CE1-4BFA-B91B-1AAD8663ED7A}" dt="2021-06-09T08:20:05.384" v="1293" actId="165"/>
          <ac:cxnSpMkLst>
            <pc:docMk/>
            <pc:sldMk cId="3298253760" sldId="258"/>
            <ac:cxnSpMk id="41" creationId="{B892C909-98A4-45D2-95C4-FB10AF84E958}"/>
          </ac:cxnSpMkLst>
        </pc:cxnChg>
        <pc:cxnChg chg="mod">
          <ac:chgData name="Park Jicheonhoryeong" userId="0b818c76d32d1e2c" providerId="LiveId" clId="{2C59CDEA-8CE1-4BFA-B91B-1AAD8663ED7A}" dt="2021-06-09T08:20:05.384" v="1293" actId="165"/>
          <ac:cxnSpMkLst>
            <pc:docMk/>
            <pc:sldMk cId="3298253760" sldId="258"/>
            <ac:cxnSpMk id="44" creationId="{FEDF04DA-6774-4FE6-A1FA-1EC5D1AB1B90}"/>
          </ac:cxnSpMkLst>
        </pc:cxnChg>
        <pc:cxnChg chg="mod">
          <ac:chgData name="Park Jicheonhoryeong" userId="0b818c76d32d1e2c" providerId="LiveId" clId="{2C59CDEA-8CE1-4BFA-B91B-1AAD8663ED7A}" dt="2021-06-09T08:20:05.384" v="1293" actId="165"/>
          <ac:cxnSpMkLst>
            <pc:docMk/>
            <pc:sldMk cId="3298253760" sldId="258"/>
            <ac:cxnSpMk id="46" creationId="{DC2C4D29-BB1D-434D-9702-FA638BDFF89D}"/>
          </ac:cxnSpMkLst>
        </pc:cxnChg>
        <pc:cxnChg chg="mod">
          <ac:chgData name="Park Jicheonhoryeong" userId="0b818c76d32d1e2c" providerId="LiveId" clId="{2C59CDEA-8CE1-4BFA-B91B-1AAD8663ED7A}" dt="2021-06-09T08:22:30.023" v="1340" actId="21"/>
          <ac:cxnSpMkLst>
            <pc:docMk/>
            <pc:sldMk cId="3298253760" sldId="258"/>
            <ac:cxnSpMk id="51" creationId="{C744AC92-465E-4134-965A-952C85CA2848}"/>
          </ac:cxnSpMkLst>
        </pc:cxnChg>
        <pc:cxnChg chg="mod">
          <ac:chgData name="Park Jicheonhoryeong" userId="0b818c76d32d1e2c" providerId="LiveId" clId="{2C59CDEA-8CE1-4BFA-B91B-1AAD8663ED7A}" dt="2021-06-09T08:00:05.951" v="617" actId="164"/>
          <ac:cxnSpMkLst>
            <pc:docMk/>
            <pc:sldMk cId="3298253760" sldId="258"/>
            <ac:cxnSpMk id="58" creationId="{2AB371E6-7394-460D-92C3-5F813A6DB960}"/>
          </ac:cxnSpMkLst>
        </pc:cxnChg>
        <pc:cxnChg chg="mod ord topLvl">
          <ac:chgData name="Park Jicheonhoryeong" userId="0b818c76d32d1e2c" providerId="LiveId" clId="{2C59CDEA-8CE1-4BFA-B91B-1AAD8663ED7A}" dt="2021-06-09T08:34:41.572" v="1530" actId="208"/>
          <ac:cxnSpMkLst>
            <pc:docMk/>
            <pc:sldMk cId="3298253760" sldId="258"/>
            <ac:cxnSpMk id="77" creationId="{E0008E10-2F20-47FA-9021-69EFB46DC06D}"/>
          </ac:cxnSpMkLst>
        </pc:cxnChg>
      </pc:sldChg>
      <pc:sldChg chg="addSp delSp modSp add del mod">
        <pc:chgData name="Park Jicheonhoryeong" userId="0b818c76d32d1e2c" providerId="LiveId" clId="{2C59CDEA-8CE1-4BFA-B91B-1AAD8663ED7A}" dt="2021-06-09T07:43:07.212" v="20" actId="2696"/>
        <pc:sldMkLst>
          <pc:docMk/>
          <pc:sldMk cId="2371751799" sldId="259"/>
        </pc:sldMkLst>
        <pc:spChg chg="add del mod">
          <ac:chgData name="Park Jicheonhoryeong" userId="0b818c76d32d1e2c" providerId="LiveId" clId="{2C59CDEA-8CE1-4BFA-B91B-1AAD8663ED7A}" dt="2021-06-09T07:42:16.040" v="7" actId="21"/>
          <ac:spMkLst>
            <pc:docMk/>
            <pc:sldMk cId="2371751799" sldId="259"/>
            <ac:spMk id="3" creationId="{D3EC40B9-2E31-4FE0-8B05-6245C8C3AD7A}"/>
          </ac:spMkLst>
        </pc:spChg>
        <pc:spChg chg="del">
          <ac:chgData name="Park Jicheonhoryeong" userId="0b818c76d32d1e2c" providerId="LiveId" clId="{2C59CDEA-8CE1-4BFA-B91B-1AAD8663ED7A}" dt="2021-06-09T07:42:14.035" v="6" actId="21"/>
          <ac:spMkLst>
            <pc:docMk/>
            <pc:sldMk cId="2371751799" sldId="259"/>
            <ac:spMk id="13" creationId="{3EA6482F-DA57-406A-A4AF-9A674D7181DA}"/>
          </ac:spMkLst>
        </pc:spChg>
        <pc:spChg chg="del">
          <ac:chgData name="Park Jicheonhoryeong" userId="0b818c76d32d1e2c" providerId="LiveId" clId="{2C59CDEA-8CE1-4BFA-B91B-1AAD8663ED7A}" dt="2021-06-09T07:42:23.753" v="9" actId="21"/>
          <ac:spMkLst>
            <pc:docMk/>
            <pc:sldMk cId="2371751799" sldId="259"/>
            <ac:spMk id="53" creationId="{F2C43B40-41A8-4791-843A-23266ACB720D}"/>
          </ac:spMkLst>
        </pc:spChg>
        <pc:spChg chg="del">
          <ac:chgData name="Park Jicheonhoryeong" userId="0b818c76d32d1e2c" providerId="LiveId" clId="{2C59CDEA-8CE1-4BFA-B91B-1AAD8663ED7A}" dt="2021-06-09T07:42:22.461" v="8" actId="21"/>
          <ac:spMkLst>
            <pc:docMk/>
            <pc:sldMk cId="2371751799" sldId="259"/>
            <ac:spMk id="55" creationId="{3E782408-8522-4EF3-B302-0E2D673296AD}"/>
          </ac:spMkLst>
        </pc:spChg>
        <pc:spChg chg="del">
          <ac:chgData name="Park Jicheonhoryeong" userId="0b818c76d32d1e2c" providerId="LiveId" clId="{2C59CDEA-8CE1-4BFA-B91B-1AAD8663ED7A}" dt="2021-06-09T07:42:22.461" v="8" actId="21"/>
          <ac:spMkLst>
            <pc:docMk/>
            <pc:sldMk cId="2371751799" sldId="259"/>
            <ac:spMk id="56" creationId="{BEAD3B33-98D9-48CC-9E1F-100B8525572C}"/>
          </ac:spMkLst>
        </pc:spChg>
        <pc:spChg chg="del">
          <ac:chgData name="Park Jicheonhoryeong" userId="0b818c76d32d1e2c" providerId="LiveId" clId="{2C59CDEA-8CE1-4BFA-B91B-1AAD8663ED7A}" dt="2021-06-09T07:42:24.784" v="11" actId="21"/>
          <ac:spMkLst>
            <pc:docMk/>
            <pc:sldMk cId="2371751799" sldId="259"/>
            <ac:spMk id="63" creationId="{11893436-BBA0-4A5D-96CC-4329AA3D57E5}"/>
          </ac:spMkLst>
        </pc:spChg>
        <pc:spChg chg="del">
          <ac:chgData name="Park Jicheonhoryeong" userId="0b818c76d32d1e2c" providerId="LiveId" clId="{2C59CDEA-8CE1-4BFA-B91B-1AAD8663ED7A}" dt="2021-06-09T07:42:26.576" v="13" actId="21"/>
          <ac:spMkLst>
            <pc:docMk/>
            <pc:sldMk cId="2371751799" sldId="259"/>
            <ac:spMk id="67" creationId="{EF731909-7A7E-44EB-AE63-B6B613C5AD85}"/>
          </ac:spMkLst>
        </pc:spChg>
        <pc:cxnChg chg="del mod">
          <ac:chgData name="Park Jicheonhoryeong" userId="0b818c76d32d1e2c" providerId="LiveId" clId="{2C59CDEA-8CE1-4BFA-B91B-1AAD8663ED7A}" dt="2021-06-09T07:42:25.379" v="12" actId="21"/>
          <ac:cxnSpMkLst>
            <pc:docMk/>
            <pc:sldMk cId="2371751799" sldId="259"/>
            <ac:cxnSpMk id="51" creationId="{C744AC92-465E-4134-965A-952C85CA2848}"/>
          </ac:cxnSpMkLst>
        </pc:cxnChg>
        <pc:cxnChg chg="del">
          <ac:chgData name="Park Jicheonhoryeong" userId="0b818c76d32d1e2c" providerId="LiveId" clId="{2C59CDEA-8CE1-4BFA-B91B-1AAD8663ED7A}" dt="2021-06-09T07:42:24.478" v="10" actId="21"/>
          <ac:cxnSpMkLst>
            <pc:docMk/>
            <pc:sldMk cId="2371751799" sldId="259"/>
            <ac:cxnSpMk id="58" creationId="{2AB371E6-7394-460D-92C3-5F813A6DB960}"/>
          </ac:cxnSpMkLst>
        </pc:cxnChg>
      </pc:sldChg>
      <pc:sldChg chg="addSp delSp modSp add mod">
        <pc:chgData name="Park Jicheonhoryeong" userId="0b818c76d32d1e2c" providerId="LiveId" clId="{2C59CDEA-8CE1-4BFA-B91B-1AAD8663ED7A}" dt="2021-06-09T08:37:36.285" v="1548" actId="1076"/>
        <pc:sldMkLst>
          <pc:docMk/>
          <pc:sldMk cId="4010437908" sldId="259"/>
        </pc:sldMkLst>
        <pc:spChg chg="add del mod">
          <ac:chgData name="Park Jicheonhoryeong" userId="0b818c76d32d1e2c" providerId="LiveId" clId="{2C59CDEA-8CE1-4BFA-B91B-1AAD8663ED7A}" dt="2021-06-09T07:43:28.849" v="26" actId="21"/>
          <ac:spMkLst>
            <pc:docMk/>
            <pc:sldMk cId="4010437908" sldId="259"/>
            <ac:spMk id="3" creationId="{A73FE270-6182-4B25-BE75-C01D0926BBE2}"/>
          </ac:spMkLst>
        </pc:spChg>
        <pc:spChg chg="mod topLvl">
          <ac:chgData name="Park Jicheonhoryeong" userId="0b818c76d32d1e2c" providerId="LiveId" clId="{2C59CDEA-8CE1-4BFA-B91B-1AAD8663ED7A}" dt="2021-06-09T07:58:56.571" v="590" actId="164"/>
          <ac:spMkLst>
            <pc:docMk/>
            <pc:sldMk cId="4010437908" sldId="259"/>
            <ac:spMk id="6" creationId="{103AB9EA-29AD-4AD2-8F6B-A7A607375763}"/>
          </ac:spMkLst>
        </pc:spChg>
        <pc:spChg chg="del mod topLvl">
          <ac:chgData name="Park Jicheonhoryeong" userId="0b818c76d32d1e2c" providerId="LiveId" clId="{2C59CDEA-8CE1-4BFA-B91B-1AAD8663ED7A}" dt="2021-06-09T08:23:20.611" v="1355" actId="21"/>
          <ac:spMkLst>
            <pc:docMk/>
            <pc:sldMk cId="4010437908" sldId="259"/>
            <ac:spMk id="7" creationId="{63CE3A41-F859-4B0D-A319-15B904C2776B}"/>
          </ac:spMkLst>
        </pc:spChg>
        <pc:spChg chg="del mod topLvl">
          <ac:chgData name="Park Jicheonhoryeong" userId="0b818c76d32d1e2c" providerId="LiveId" clId="{2C59CDEA-8CE1-4BFA-B91B-1AAD8663ED7A}" dt="2021-06-09T08:21:00.913" v="1316" actId="21"/>
          <ac:spMkLst>
            <pc:docMk/>
            <pc:sldMk cId="4010437908" sldId="259"/>
            <ac:spMk id="8" creationId="{86974C6D-C7FF-4185-BC56-4AFCD6D61401}"/>
          </ac:spMkLst>
        </pc:spChg>
        <pc:spChg chg="mod topLvl">
          <ac:chgData name="Park Jicheonhoryeong" userId="0b818c76d32d1e2c" providerId="LiveId" clId="{2C59CDEA-8CE1-4BFA-B91B-1AAD8663ED7A}" dt="2021-06-09T07:58:56.571" v="590" actId="164"/>
          <ac:spMkLst>
            <pc:docMk/>
            <pc:sldMk cId="4010437908" sldId="259"/>
            <ac:spMk id="9" creationId="{380A4880-63AF-4702-B80B-99078B1AE0FE}"/>
          </ac:spMkLst>
        </pc:spChg>
        <pc:spChg chg="del">
          <ac:chgData name="Park Jicheonhoryeong" userId="0b818c76d32d1e2c" providerId="LiveId" clId="{2C59CDEA-8CE1-4BFA-B91B-1AAD8663ED7A}" dt="2021-06-09T07:43:31.721" v="27" actId="21"/>
          <ac:spMkLst>
            <pc:docMk/>
            <pc:sldMk cId="4010437908" sldId="259"/>
            <ac:spMk id="10" creationId="{62C2DE54-0850-4BA6-9D5F-F3B4733A6683}"/>
          </ac:spMkLst>
        </pc:spChg>
        <pc:spChg chg="add mod">
          <ac:chgData name="Park Jicheonhoryeong" userId="0b818c76d32d1e2c" providerId="LiveId" clId="{2C59CDEA-8CE1-4BFA-B91B-1AAD8663ED7A}" dt="2021-06-09T08:25:27.483" v="1389" actId="164"/>
          <ac:spMkLst>
            <pc:docMk/>
            <pc:sldMk cId="4010437908" sldId="259"/>
            <ac:spMk id="11" creationId="{51C264B2-2808-4B09-B178-3B86420FBDEA}"/>
          </ac:spMkLst>
        </pc:spChg>
        <pc:spChg chg="del">
          <ac:chgData name="Park Jicheonhoryeong" userId="0b818c76d32d1e2c" providerId="LiveId" clId="{2C59CDEA-8CE1-4BFA-B91B-1AAD8663ED7A}" dt="2021-06-09T07:43:28.015" v="25" actId="21"/>
          <ac:spMkLst>
            <pc:docMk/>
            <pc:sldMk cId="4010437908" sldId="259"/>
            <ac:spMk id="13" creationId="{3EA6482F-DA57-406A-A4AF-9A674D7181DA}"/>
          </ac:spMkLst>
        </pc:spChg>
        <pc:spChg chg="del mod topLvl">
          <ac:chgData name="Park Jicheonhoryeong" userId="0b818c76d32d1e2c" providerId="LiveId" clId="{2C59CDEA-8CE1-4BFA-B91B-1AAD8663ED7A}" dt="2021-06-09T08:23:20.611" v="1355" actId="21"/>
          <ac:spMkLst>
            <pc:docMk/>
            <pc:sldMk cId="4010437908" sldId="259"/>
            <ac:spMk id="14" creationId="{9F5FB691-7883-425F-8159-33CF8B6E3BFB}"/>
          </ac:spMkLst>
        </pc:spChg>
        <pc:spChg chg="mod">
          <ac:chgData name="Park Jicheonhoryeong" userId="0b818c76d32d1e2c" providerId="LiveId" clId="{2C59CDEA-8CE1-4BFA-B91B-1AAD8663ED7A}" dt="2021-06-09T07:58:36.858" v="583" actId="165"/>
          <ac:spMkLst>
            <pc:docMk/>
            <pc:sldMk cId="4010437908" sldId="259"/>
            <ac:spMk id="35" creationId="{81ABB36F-22D2-43DC-B223-C5A1C2C83C72}"/>
          </ac:spMkLst>
        </pc:spChg>
        <pc:spChg chg="mod">
          <ac:chgData name="Park Jicheonhoryeong" userId="0b818c76d32d1e2c" providerId="LiveId" clId="{2C59CDEA-8CE1-4BFA-B91B-1AAD8663ED7A}" dt="2021-06-09T07:58:36.858" v="583" actId="165"/>
          <ac:spMkLst>
            <pc:docMk/>
            <pc:sldMk cId="4010437908" sldId="259"/>
            <ac:spMk id="45" creationId="{17238017-56A9-41DC-9FC0-1189B41516DD}"/>
          </ac:spMkLst>
        </pc:spChg>
        <pc:spChg chg="del">
          <ac:chgData name="Park Jicheonhoryeong" userId="0b818c76d32d1e2c" providerId="LiveId" clId="{2C59CDEA-8CE1-4BFA-B91B-1AAD8663ED7A}" dt="2021-06-09T07:43:23.659" v="22" actId="21"/>
          <ac:spMkLst>
            <pc:docMk/>
            <pc:sldMk cId="4010437908" sldId="259"/>
            <ac:spMk id="53" creationId="{F2C43B40-41A8-4791-843A-23266ACB720D}"/>
          </ac:spMkLst>
        </pc:spChg>
        <pc:spChg chg="mod topLvl">
          <ac:chgData name="Park Jicheonhoryeong" userId="0b818c76d32d1e2c" providerId="LiveId" clId="{2C59CDEA-8CE1-4BFA-B91B-1AAD8663ED7A}" dt="2021-06-09T07:58:56.571" v="590" actId="164"/>
          <ac:spMkLst>
            <pc:docMk/>
            <pc:sldMk cId="4010437908" sldId="259"/>
            <ac:spMk id="54" creationId="{A35900A5-661E-4405-8BB5-62C98B384BFD}"/>
          </ac:spMkLst>
        </pc:spChg>
        <pc:spChg chg="del">
          <ac:chgData name="Park Jicheonhoryeong" userId="0b818c76d32d1e2c" providerId="LiveId" clId="{2C59CDEA-8CE1-4BFA-B91B-1AAD8663ED7A}" dt="2021-06-09T07:43:23.659" v="22" actId="21"/>
          <ac:spMkLst>
            <pc:docMk/>
            <pc:sldMk cId="4010437908" sldId="259"/>
            <ac:spMk id="55" creationId="{3E782408-8522-4EF3-B302-0E2D673296AD}"/>
          </ac:spMkLst>
        </pc:spChg>
        <pc:spChg chg="del">
          <ac:chgData name="Park Jicheonhoryeong" userId="0b818c76d32d1e2c" providerId="LiveId" clId="{2C59CDEA-8CE1-4BFA-B91B-1AAD8663ED7A}" dt="2021-06-09T07:43:23.659" v="22" actId="21"/>
          <ac:spMkLst>
            <pc:docMk/>
            <pc:sldMk cId="4010437908" sldId="259"/>
            <ac:spMk id="56" creationId="{BEAD3B33-98D9-48CC-9E1F-100B8525572C}"/>
          </ac:spMkLst>
        </pc:spChg>
        <pc:spChg chg="add mod topLvl">
          <ac:chgData name="Park Jicheonhoryeong" userId="0b818c76d32d1e2c" providerId="LiveId" clId="{2C59CDEA-8CE1-4BFA-B91B-1AAD8663ED7A}" dt="2021-06-09T07:58:39.137" v="584" actId="164"/>
          <ac:spMkLst>
            <pc:docMk/>
            <pc:sldMk cId="4010437908" sldId="259"/>
            <ac:spMk id="57" creationId="{C86DD254-2ADF-4389-8317-BF3F3DADA056}"/>
          </ac:spMkLst>
        </pc:spChg>
        <pc:spChg chg="add mod topLvl">
          <ac:chgData name="Park Jicheonhoryeong" userId="0b818c76d32d1e2c" providerId="LiveId" clId="{2C59CDEA-8CE1-4BFA-B91B-1AAD8663ED7A}" dt="2021-06-09T07:58:39.137" v="584" actId="164"/>
          <ac:spMkLst>
            <pc:docMk/>
            <pc:sldMk cId="4010437908" sldId="259"/>
            <ac:spMk id="59" creationId="{C0B5D683-D3CF-4320-BA2E-BADCBC7BA746}"/>
          </ac:spMkLst>
        </pc:spChg>
        <pc:spChg chg="add mod">
          <ac:chgData name="Park Jicheonhoryeong" userId="0b818c76d32d1e2c" providerId="LiveId" clId="{2C59CDEA-8CE1-4BFA-B91B-1AAD8663ED7A}" dt="2021-06-09T07:58:29.883" v="580" actId="164"/>
          <ac:spMkLst>
            <pc:docMk/>
            <pc:sldMk cId="4010437908" sldId="259"/>
            <ac:spMk id="60" creationId="{25CECFAB-890C-40EF-9AF2-64577D083332}"/>
          </ac:spMkLst>
        </pc:spChg>
        <pc:spChg chg="add mod">
          <ac:chgData name="Park Jicheonhoryeong" userId="0b818c76d32d1e2c" providerId="LiveId" clId="{2C59CDEA-8CE1-4BFA-B91B-1AAD8663ED7A}" dt="2021-06-09T07:58:09.049" v="575" actId="164"/>
          <ac:spMkLst>
            <pc:docMk/>
            <pc:sldMk cId="4010437908" sldId="259"/>
            <ac:spMk id="61" creationId="{EA8A060D-8A1A-4741-AE45-04AECF08E9F8}"/>
          </ac:spMkLst>
        </pc:spChg>
        <pc:spChg chg="add mod">
          <ac:chgData name="Park Jicheonhoryeong" userId="0b818c76d32d1e2c" providerId="LiveId" clId="{2C59CDEA-8CE1-4BFA-B91B-1AAD8663ED7A}" dt="2021-06-09T07:58:09.049" v="575" actId="164"/>
          <ac:spMkLst>
            <pc:docMk/>
            <pc:sldMk cId="4010437908" sldId="259"/>
            <ac:spMk id="62" creationId="{C06C7659-17CE-400D-9597-AA146B1E9974}"/>
          </ac:spMkLst>
        </pc:spChg>
        <pc:spChg chg="del">
          <ac:chgData name="Park Jicheonhoryeong" userId="0b818c76d32d1e2c" providerId="LiveId" clId="{2C59CDEA-8CE1-4BFA-B91B-1AAD8663ED7A}" dt="2021-06-09T07:43:23.659" v="22" actId="21"/>
          <ac:spMkLst>
            <pc:docMk/>
            <pc:sldMk cId="4010437908" sldId="259"/>
            <ac:spMk id="63" creationId="{11893436-BBA0-4A5D-96CC-4329AA3D57E5}"/>
          </ac:spMkLst>
        </pc:spChg>
        <pc:spChg chg="add mod">
          <ac:chgData name="Park Jicheonhoryeong" userId="0b818c76d32d1e2c" providerId="LiveId" clId="{2C59CDEA-8CE1-4BFA-B91B-1AAD8663ED7A}" dt="2021-06-09T07:58:10.482" v="576" actId="164"/>
          <ac:spMkLst>
            <pc:docMk/>
            <pc:sldMk cId="4010437908" sldId="259"/>
            <ac:spMk id="64" creationId="{40CB8D4D-D248-4CD4-8F87-14D58EFDB96D}"/>
          </ac:spMkLst>
        </pc:spChg>
        <pc:spChg chg="add mod">
          <ac:chgData name="Park Jicheonhoryeong" userId="0b818c76d32d1e2c" providerId="LiveId" clId="{2C59CDEA-8CE1-4BFA-B91B-1AAD8663ED7A}" dt="2021-06-09T07:58:10.482" v="576" actId="164"/>
          <ac:spMkLst>
            <pc:docMk/>
            <pc:sldMk cId="4010437908" sldId="259"/>
            <ac:spMk id="65" creationId="{85BEEF19-122C-40FC-AF3F-EF823EA7E74C}"/>
          </ac:spMkLst>
        </pc:spChg>
        <pc:spChg chg="add mod">
          <ac:chgData name="Park Jicheonhoryeong" userId="0b818c76d32d1e2c" providerId="LiveId" clId="{2C59CDEA-8CE1-4BFA-B91B-1AAD8663ED7A}" dt="2021-06-09T07:58:45.649" v="588" actId="164"/>
          <ac:spMkLst>
            <pc:docMk/>
            <pc:sldMk cId="4010437908" sldId="259"/>
            <ac:spMk id="66" creationId="{EBAC1F89-8765-4D58-B1B1-970FBC78A691}"/>
          </ac:spMkLst>
        </pc:spChg>
        <pc:spChg chg="del">
          <ac:chgData name="Park Jicheonhoryeong" userId="0b818c76d32d1e2c" providerId="LiveId" clId="{2C59CDEA-8CE1-4BFA-B91B-1AAD8663ED7A}" dt="2021-06-09T07:43:25.756" v="24" actId="21"/>
          <ac:spMkLst>
            <pc:docMk/>
            <pc:sldMk cId="4010437908" sldId="259"/>
            <ac:spMk id="67" creationId="{EF731909-7A7E-44EB-AE63-B6B613C5AD85}"/>
          </ac:spMkLst>
        </pc:spChg>
        <pc:spChg chg="del mod topLvl">
          <ac:chgData name="Park Jicheonhoryeong" userId="0b818c76d32d1e2c" providerId="LiveId" clId="{2C59CDEA-8CE1-4BFA-B91B-1AAD8663ED7A}" dt="2021-06-09T08:23:20.611" v="1355" actId="21"/>
          <ac:spMkLst>
            <pc:docMk/>
            <pc:sldMk cId="4010437908" sldId="259"/>
            <ac:spMk id="68" creationId="{F1E60D7F-7544-4458-8492-DE8DC531AB81}"/>
          </ac:spMkLst>
        </pc:spChg>
        <pc:spChg chg="add mod">
          <ac:chgData name="Park Jicheonhoryeong" userId="0b818c76d32d1e2c" providerId="LiveId" clId="{2C59CDEA-8CE1-4BFA-B91B-1AAD8663ED7A}" dt="2021-06-09T07:58:45.649" v="588" actId="164"/>
          <ac:spMkLst>
            <pc:docMk/>
            <pc:sldMk cId="4010437908" sldId="259"/>
            <ac:spMk id="69" creationId="{65FFA937-958D-4323-95BE-6F118B7680EB}"/>
          </ac:spMkLst>
        </pc:spChg>
        <pc:spChg chg="del mod topLvl">
          <ac:chgData name="Park Jicheonhoryeong" userId="0b818c76d32d1e2c" providerId="LiveId" clId="{2C59CDEA-8CE1-4BFA-B91B-1AAD8663ED7A}" dt="2021-06-09T08:23:20.611" v="1355" actId="21"/>
          <ac:spMkLst>
            <pc:docMk/>
            <pc:sldMk cId="4010437908" sldId="259"/>
            <ac:spMk id="70" creationId="{84EF7F87-57ED-42D7-B722-B9B4051F89BB}"/>
          </ac:spMkLst>
        </pc:spChg>
        <pc:spChg chg="del mod topLvl">
          <ac:chgData name="Park Jicheonhoryeong" userId="0b818c76d32d1e2c" providerId="LiveId" clId="{2C59CDEA-8CE1-4BFA-B91B-1AAD8663ED7A}" dt="2021-06-09T08:23:20.611" v="1355" actId="21"/>
          <ac:spMkLst>
            <pc:docMk/>
            <pc:sldMk cId="4010437908" sldId="259"/>
            <ac:spMk id="72" creationId="{1264F882-1A32-4CDE-BC45-71C575D6363C}"/>
          </ac:spMkLst>
        </pc:spChg>
        <pc:spChg chg="mod topLvl">
          <ac:chgData name="Park Jicheonhoryeong" userId="0b818c76d32d1e2c" providerId="LiveId" clId="{2C59CDEA-8CE1-4BFA-B91B-1AAD8663ED7A}" dt="2021-06-09T08:29:15.232" v="1481" actId="164"/>
          <ac:spMkLst>
            <pc:docMk/>
            <pc:sldMk cId="4010437908" sldId="259"/>
            <ac:spMk id="73" creationId="{BA64CAEA-EEF8-428C-A965-488DBD658113}"/>
          </ac:spMkLst>
        </pc:spChg>
        <pc:spChg chg="del mod topLvl">
          <ac:chgData name="Park Jicheonhoryeong" userId="0b818c76d32d1e2c" providerId="LiveId" clId="{2C59CDEA-8CE1-4BFA-B91B-1AAD8663ED7A}" dt="2021-06-09T08:23:20.611" v="1355" actId="21"/>
          <ac:spMkLst>
            <pc:docMk/>
            <pc:sldMk cId="4010437908" sldId="259"/>
            <ac:spMk id="74" creationId="{6142BED0-A2A6-4790-86EF-6881DA6CB552}"/>
          </ac:spMkLst>
        </pc:spChg>
        <pc:spChg chg="del mod">
          <ac:chgData name="Park Jicheonhoryeong" userId="0b818c76d32d1e2c" providerId="LiveId" clId="{2C59CDEA-8CE1-4BFA-B91B-1AAD8663ED7A}" dt="2021-06-09T08:23:05.671" v="1348" actId="21"/>
          <ac:spMkLst>
            <pc:docMk/>
            <pc:sldMk cId="4010437908" sldId="259"/>
            <ac:spMk id="75" creationId="{8A485C0C-2655-4F94-9BBB-B9BE86F2ADDB}"/>
          </ac:spMkLst>
        </pc:spChg>
        <pc:spChg chg="del mod">
          <ac:chgData name="Park Jicheonhoryeong" userId="0b818c76d32d1e2c" providerId="LiveId" clId="{2C59CDEA-8CE1-4BFA-B91B-1AAD8663ED7A}" dt="2021-06-09T08:20:58.309" v="1315" actId="21"/>
          <ac:spMkLst>
            <pc:docMk/>
            <pc:sldMk cId="4010437908" sldId="259"/>
            <ac:spMk id="76" creationId="{A28DA875-BE4C-4D2B-AC1D-35648F4C56AE}"/>
          </ac:spMkLst>
        </pc:spChg>
        <pc:spChg chg="mod topLvl">
          <ac:chgData name="Park Jicheonhoryeong" userId="0b818c76d32d1e2c" providerId="LiveId" clId="{2C59CDEA-8CE1-4BFA-B91B-1AAD8663ED7A}" dt="2021-06-09T08:29:03.352" v="1474" actId="164"/>
          <ac:spMkLst>
            <pc:docMk/>
            <pc:sldMk cId="4010437908" sldId="259"/>
            <ac:spMk id="78" creationId="{2BA011FC-76D3-4633-96D7-304B573EE30A}"/>
          </ac:spMkLst>
        </pc:spChg>
        <pc:spChg chg="del">
          <ac:chgData name="Park Jicheonhoryeong" userId="0b818c76d32d1e2c" providerId="LiveId" clId="{2C59CDEA-8CE1-4BFA-B91B-1AAD8663ED7A}" dt="2021-06-09T07:43:34.221" v="28" actId="21"/>
          <ac:spMkLst>
            <pc:docMk/>
            <pc:sldMk cId="4010437908" sldId="259"/>
            <ac:spMk id="80" creationId="{18B19850-551C-4E39-AB4E-B342718F0C0D}"/>
          </ac:spMkLst>
        </pc:spChg>
        <pc:spChg chg="del mod">
          <ac:chgData name="Park Jicheonhoryeong" userId="0b818c76d32d1e2c" providerId="LiveId" clId="{2C59CDEA-8CE1-4BFA-B91B-1AAD8663ED7A}" dt="2021-06-09T08:23:20.611" v="1355" actId="21"/>
          <ac:spMkLst>
            <pc:docMk/>
            <pc:sldMk cId="4010437908" sldId="259"/>
            <ac:spMk id="82" creationId="{38C23F57-0677-4D78-88E0-FB0A545E2A5A}"/>
          </ac:spMkLst>
        </pc:spChg>
        <pc:spChg chg="del mod">
          <ac:chgData name="Park Jicheonhoryeong" userId="0b818c76d32d1e2c" providerId="LiveId" clId="{2C59CDEA-8CE1-4BFA-B91B-1AAD8663ED7A}" dt="2021-06-09T08:23:20.611" v="1355" actId="21"/>
          <ac:spMkLst>
            <pc:docMk/>
            <pc:sldMk cId="4010437908" sldId="259"/>
            <ac:spMk id="83" creationId="{91B82093-920E-429A-B1DF-CDADE75894A4}"/>
          </ac:spMkLst>
        </pc:spChg>
        <pc:spChg chg="del mod">
          <ac:chgData name="Park Jicheonhoryeong" userId="0b818c76d32d1e2c" providerId="LiveId" clId="{2C59CDEA-8CE1-4BFA-B91B-1AAD8663ED7A}" dt="2021-06-09T08:23:20.611" v="1355" actId="21"/>
          <ac:spMkLst>
            <pc:docMk/>
            <pc:sldMk cId="4010437908" sldId="259"/>
            <ac:spMk id="84" creationId="{FB950AA3-8B2C-4189-9EE6-83D60A1D00E5}"/>
          </ac:spMkLst>
        </pc:spChg>
        <pc:spChg chg="del mod">
          <ac:chgData name="Park Jicheonhoryeong" userId="0b818c76d32d1e2c" providerId="LiveId" clId="{2C59CDEA-8CE1-4BFA-B91B-1AAD8663ED7A}" dt="2021-06-09T08:23:08.566" v="1351" actId="21"/>
          <ac:spMkLst>
            <pc:docMk/>
            <pc:sldMk cId="4010437908" sldId="259"/>
            <ac:spMk id="85" creationId="{0B5918A1-0854-4792-8050-ED8677762D75}"/>
          </ac:spMkLst>
        </pc:spChg>
        <pc:spChg chg="del">
          <ac:chgData name="Park Jicheonhoryeong" userId="0b818c76d32d1e2c" providerId="LiveId" clId="{2C59CDEA-8CE1-4BFA-B91B-1AAD8663ED7A}" dt="2021-06-09T07:45:08.120" v="50" actId="21"/>
          <ac:spMkLst>
            <pc:docMk/>
            <pc:sldMk cId="4010437908" sldId="259"/>
            <ac:spMk id="86" creationId="{F04DCE00-1A8D-4A6E-ACA1-FA24AFAB9BAA}"/>
          </ac:spMkLst>
        </pc:spChg>
        <pc:spChg chg="del">
          <ac:chgData name="Park Jicheonhoryeong" userId="0b818c76d32d1e2c" providerId="LiveId" clId="{2C59CDEA-8CE1-4BFA-B91B-1AAD8663ED7A}" dt="2021-06-09T07:45:08.120" v="50" actId="21"/>
          <ac:spMkLst>
            <pc:docMk/>
            <pc:sldMk cId="4010437908" sldId="259"/>
            <ac:spMk id="87" creationId="{6EDEFE51-2A5A-47B0-B815-21022BE237D4}"/>
          </ac:spMkLst>
        </pc:spChg>
        <pc:spChg chg="mod topLvl">
          <ac:chgData name="Park Jicheonhoryeong" userId="0b818c76d32d1e2c" providerId="LiveId" clId="{2C59CDEA-8CE1-4BFA-B91B-1AAD8663ED7A}" dt="2021-06-09T08:29:19.123" v="1484" actId="164"/>
          <ac:spMkLst>
            <pc:docMk/>
            <pc:sldMk cId="4010437908" sldId="259"/>
            <ac:spMk id="88" creationId="{167F8D0E-A6E1-4496-A0EA-00B0EE18E4B4}"/>
          </ac:spMkLst>
        </pc:spChg>
        <pc:spChg chg="del">
          <ac:chgData name="Park Jicheonhoryeong" userId="0b818c76d32d1e2c" providerId="LiveId" clId="{2C59CDEA-8CE1-4BFA-B91B-1AAD8663ED7A}" dt="2021-06-09T07:45:08.120" v="50" actId="21"/>
          <ac:spMkLst>
            <pc:docMk/>
            <pc:sldMk cId="4010437908" sldId="259"/>
            <ac:spMk id="89" creationId="{FF4D04D5-CC74-406D-B7E1-0FFF9C33011D}"/>
          </ac:spMkLst>
        </pc:spChg>
        <pc:spChg chg="del">
          <ac:chgData name="Park Jicheonhoryeong" userId="0b818c76d32d1e2c" providerId="LiveId" clId="{2C59CDEA-8CE1-4BFA-B91B-1AAD8663ED7A}" dt="2021-06-09T07:45:08.120" v="50" actId="21"/>
          <ac:spMkLst>
            <pc:docMk/>
            <pc:sldMk cId="4010437908" sldId="259"/>
            <ac:spMk id="90" creationId="{DA59D213-918E-4CEF-B9E3-47920B4EE55D}"/>
          </ac:spMkLst>
        </pc:spChg>
        <pc:spChg chg="del">
          <ac:chgData name="Park Jicheonhoryeong" userId="0b818c76d32d1e2c" providerId="LiveId" clId="{2C59CDEA-8CE1-4BFA-B91B-1AAD8663ED7A}" dt="2021-06-09T07:45:08.120" v="50" actId="21"/>
          <ac:spMkLst>
            <pc:docMk/>
            <pc:sldMk cId="4010437908" sldId="259"/>
            <ac:spMk id="93" creationId="{E6659FE2-E439-4FD4-9A3A-D54A10BCF7C0}"/>
          </ac:spMkLst>
        </pc:spChg>
        <pc:spChg chg="del">
          <ac:chgData name="Park Jicheonhoryeong" userId="0b818c76d32d1e2c" providerId="LiveId" clId="{2C59CDEA-8CE1-4BFA-B91B-1AAD8663ED7A}" dt="2021-06-09T07:45:08.120" v="50" actId="21"/>
          <ac:spMkLst>
            <pc:docMk/>
            <pc:sldMk cId="4010437908" sldId="259"/>
            <ac:spMk id="94" creationId="{FDACB241-40F7-4D23-9AB7-47322A7FE7B2}"/>
          </ac:spMkLst>
        </pc:spChg>
        <pc:spChg chg="del">
          <ac:chgData name="Park Jicheonhoryeong" userId="0b818c76d32d1e2c" providerId="LiveId" clId="{2C59CDEA-8CE1-4BFA-B91B-1AAD8663ED7A}" dt="2021-06-09T07:45:08.120" v="50" actId="21"/>
          <ac:spMkLst>
            <pc:docMk/>
            <pc:sldMk cId="4010437908" sldId="259"/>
            <ac:spMk id="95" creationId="{449D60AD-D43B-4E31-B873-60D5D35CEC85}"/>
          </ac:spMkLst>
        </pc:spChg>
        <pc:spChg chg="del">
          <ac:chgData name="Park Jicheonhoryeong" userId="0b818c76d32d1e2c" providerId="LiveId" clId="{2C59CDEA-8CE1-4BFA-B91B-1AAD8663ED7A}" dt="2021-06-09T07:45:08.120" v="50" actId="21"/>
          <ac:spMkLst>
            <pc:docMk/>
            <pc:sldMk cId="4010437908" sldId="259"/>
            <ac:spMk id="96" creationId="{EFDF0B99-537F-4285-9504-5206792CFBAE}"/>
          </ac:spMkLst>
        </pc:spChg>
        <pc:spChg chg="del mod">
          <ac:chgData name="Park Jicheonhoryeong" userId="0b818c76d32d1e2c" providerId="LiveId" clId="{2C59CDEA-8CE1-4BFA-B91B-1AAD8663ED7A}" dt="2021-06-09T08:23:10.488" v="1352" actId="21"/>
          <ac:spMkLst>
            <pc:docMk/>
            <pc:sldMk cId="4010437908" sldId="259"/>
            <ac:spMk id="97" creationId="{8C313199-0667-4DF1-978F-72C5A201BD88}"/>
          </ac:spMkLst>
        </pc:spChg>
        <pc:spChg chg="del mod topLvl">
          <ac:chgData name="Park Jicheonhoryeong" userId="0b818c76d32d1e2c" providerId="LiveId" clId="{2C59CDEA-8CE1-4BFA-B91B-1AAD8663ED7A}" dt="2021-06-09T08:19:07.377" v="1270" actId="21"/>
          <ac:spMkLst>
            <pc:docMk/>
            <pc:sldMk cId="4010437908" sldId="259"/>
            <ac:spMk id="98" creationId="{622DC2B7-E7ED-4E7B-97C3-D2C449E3CCDB}"/>
          </ac:spMkLst>
        </pc:spChg>
        <pc:spChg chg="del mod">
          <ac:chgData name="Park Jicheonhoryeong" userId="0b818c76d32d1e2c" providerId="LiveId" clId="{2C59CDEA-8CE1-4BFA-B91B-1AAD8663ED7A}" dt="2021-06-09T08:23:11.614" v="1353" actId="21"/>
          <ac:spMkLst>
            <pc:docMk/>
            <pc:sldMk cId="4010437908" sldId="259"/>
            <ac:spMk id="99" creationId="{322637AE-520C-4198-9629-2CDB8A54290D}"/>
          </ac:spMkLst>
        </pc:spChg>
        <pc:spChg chg="del mod topLvl">
          <ac:chgData name="Park Jicheonhoryeong" userId="0b818c76d32d1e2c" providerId="LiveId" clId="{2C59CDEA-8CE1-4BFA-B91B-1AAD8663ED7A}" dt="2021-06-09T08:19:05.678" v="1267" actId="21"/>
          <ac:spMkLst>
            <pc:docMk/>
            <pc:sldMk cId="4010437908" sldId="259"/>
            <ac:spMk id="100" creationId="{77A1548D-E159-4287-B7BF-14E43E44CEA8}"/>
          </ac:spMkLst>
        </pc:spChg>
        <pc:spChg chg="del mod">
          <ac:chgData name="Park Jicheonhoryeong" userId="0b818c76d32d1e2c" providerId="LiveId" clId="{2C59CDEA-8CE1-4BFA-B91B-1AAD8663ED7A}" dt="2021-06-09T08:23:14.244" v="1354" actId="21"/>
          <ac:spMkLst>
            <pc:docMk/>
            <pc:sldMk cId="4010437908" sldId="259"/>
            <ac:spMk id="101" creationId="{06FAEE55-1E6C-4B19-A1E1-D791EAABEE60}"/>
          </ac:spMkLst>
        </pc:spChg>
        <pc:spChg chg="del mod">
          <ac:chgData name="Park Jicheonhoryeong" userId="0b818c76d32d1e2c" providerId="LiveId" clId="{2C59CDEA-8CE1-4BFA-B91B-1AAD8663ED7A}" dt="2021-06-09T08:23:14.244" v="1354" actId="21"/>
          <ac:spMkLst>
            <pc:docMk/>
            <pc:sldMk cId="4010437908" sldId="259"/>
            <ac:spMk id="102" creationId="{E3FA79EB-E02F-4B43-B6ED-54049132F79D}"/>
          </ac:spMkLst>
        </pc:spChg>
        <pc:spChg chg="del mod topLvl">
          <ac:chgData name="Park Jicheonhoryeong" userId="0b818c76d32d1e2c" providerId="LiveId" clId="{2C59CDEA-8CE1-4BFA-B91B-1AAD8663ED7A}" dt="2021-06-09T08:19:09.366" v="1273" actId="21"/>
          <ac:spMkLst>
            <pc:docMk/>
            <pc:sldMk cId="4010437908" sldId="259"/>
            <ac:spMk id="103" creationId="{E88763BB-9561-4E42-A061-29EBD9DE16CB}"/>
          </ac:spMkLst>
        </pc:spChg>
        <pc:spChg chg="del mod">
          <ac:chgData name="Park Jicheonhoryeong" userId="0b818c76d32d1e2c" providerId="LiveId" clId="{2C59CDEA-8CE1-4BFA-B91B-1AAD8663ED7A}" dt="2021-06-09T07:45:01.343" v="49" actId="21"/>
          <ac:spMkLst>
            <pc:docMk/>
            <pc:sldMk cId="4010437908" sldId="259"/>
            <ac:spMk id="104" creationId="{248A9779-8F70-4DBB-ACCC-7F8318103BFA}"/>
          </ac:spMkLst>
        </pc:spChg>
        <pc:spChg chg="del">
          <ac:chgData name="Park Jicheonhoryeong" userId="0b818c76d32d1e2c" providerId="LiveId" clId="{2C59CDEA-8CE1-4BFA-B91B-1AAD8663ED7A}" dt="2021-06-09T07:43:36.431" v="30" actId="21"/>
          <ac:spMkLst>
            <pc:docMk/>
            <pc:sldMk cId="4010437908" sldId="259"/>
            <ac:spMk id="105" creationId="{C796F346-DC89-4D00-B036-F5EF32D3AF21}"/>
          </ac:spMkLst>
        </pc:spChg>
        <pc:spChg chg="del mod">
          <ac:chgData name="Park Jicheonhoryeong" userId="0b818c76d32d1e2c" providerId="LiveId" clId="{2C59CDEA-8CE1-4BFA-B91B-1AAD8663ED7A}" dt="2021-06-09T08:19:12.069" v="1274" actId="21"/>
          <ac:spMkLst>
            <pc:docMk/>
            <pc:sldMk cId="4010437908" sldId="259"/>
            <ac:spMk id="108" creationId="{E870D321-17F2-43BA-8C55-D3F67E0B182A}"/>
          </ac:spMkLst>
        </pc:spChg>
        <pc:spChg chg="del mod">
          <ac:chgData name="Park Jicheonhoryeong" userId="0b818c76d32d1e2c" providerId="LiveId" clId="{2C59CDEA-8CE1-4BFA-B91B-1AAD8663ED7A}" dt="2021-06-09T08:19:13.127" v="1275" actId="21"/>
          <ac:spMkLst>
            <pc:docMk/>
            <pc:sldMk cId="4010437908" sldId="259"/>
            <ac:spMk id="109" creationId="{7F0C2CA5-6DEA-4BCE-8826-0B2C95EF6D8E}"/>
          </ac:spMkLst>
        </pc:spChg>
        <pc:spChg chg="del mod">
          <ac:chgData name="Park Jicheonhoryeong" userId="0b818c76d32d1e2c" providerId="LiveId" clId="{2C59CDEA-8CE1-4BFA-B91B-1AAD8663ED7A}" dt="2021-06-09T08:19:14.520" v="1276" actId="21"/>
          <ac:spMkLst>
            <pc:docMk/>
            <pc:sldMk cId="4010437908" sldId="259"/>
            <ac:spMk id="110" creationId="{8F400501-D928-46FD-91DB-7E5BEA2A2821}"/>
          </ac:spMkLst>
        </pc:spChg>
        <pc:spChg chg="mod topLvl">
          <ac:chgData name="Park Jicheonhoryeong" userId="0b818c76d32d1e2c" providerId="LiveId" clId="{2C59CDEA-8CE1-4BFA-B91B-1AAD8663ED7A}" dt="2021-06-09T08:28:58.906" v="1471" actId="164"/>
          <ac:spMkLst>
            <pc:docMk/>
            <pc:sldMk cId="4010437908" sldId="259"/>
            <ac:spMk id="111" creationId="{CAFFF45A-C2D4-4DA9-AE82-7B865B776050}"/>
          </ac:spMkLst>
        </pc:spChg>
        <pc:spChg chg="mod topLvl">
          <ac:chgData name="Park Jicheonhoryeong" userId="0b818c76d32d1e2c" providerId="LiveId" clId="{2C59CDEA-8CE1-4BFA-B91B-1AAD8663ED7A}" dt="2021-06-09T08:28:58.906" v="1471" actId="164"/>
          <ac:spMkLst>
            <pc:docMk/>
            <pc:sldMk cId="4010437908" sldId="259"/>
            <ac:spMk id="112" creationId="{8C3959AD-B8A1-4234-B24F-50312A55F568}"/>
          </ac:spMkLst>
        </pc:spChg>
        <pc:spChg chg="del mod">
          <ac:chgData name="Park Jicheonhoryeong" userId="0b818c76d32d1e2c" providerId="LiveId" clId="{2C59CDEA-8CE1-4BFA-B91B-1AAD8663ED7A}" dt="2021-06-09T08:23:14.244" v="1354" actId="21"/>
          <ac:spMkLst>
            <pc:docMk/>
            <pc:sldMk cId="4010437908" sldId="259"/>
            <ac:spMk id="113" creationId="{294F8C0C-62C8-4B07-8891-595AEA5C31CF}"/>
          </ac:spMkLst>
        </pc:spChg>
        <pc:spChg chg="del mod">
          <ac:chgData name="Park Jicheonhoryeong" userId="0b818c76d32d1e2c" providerId="LiveId" clId="{2C59CDEA-8CE1-4BFA-B91B-1AAD8663ED7A}" dt="2021-06-09T08:23:14.244" v="1354" actId="21"/>
          <ac:spMkLst>
            <pc:docMk/>
            <pc:sldMk cId="4010437908" sldId="259"/>
            <ac:spMk id="114" creationId="{E52D95AB-A143-4FB2-A245-F1E1E9549382}"/>
          </ac:spMkLst>
        </pc:spChg>
        <pc:spChg chg="del mod">
          <ac:chgData name="Park Jicheonhoryeong" userId="0b818c76d32d1e2c" providerId="LiveId" clId="{2C59CDEA-8CE1-4BFA-B91B-1AAD8663ED7A}" dt="2021-06-09T08:23:14.244" v="1354" actId="21"/>
          <ac:spMkLst>
            <pc:docMk/>
            <pc:sldMk cId="4010437908" sldId="259"/>
            <ac:spMk id="115" creationId="{1EA10021-C437-4B71-A16D-AFB61BD438F9}"/>
          </ac:spMkLst>
        </pc:spChg>
        <pc:spChg chg="mod">
          <ac:chgData name="Park Jicheonhoryeong" userId="0b818c76d32d1e2c" providerId="LiveId" clId="{2C59CDEA-8CE1-4BFA-B91B-1AAD8663ED7A}" dt="2021-06-09T08:28:56.966" v="1470" actId="165"/>
          <ac:spMkLst>
            <pc:docMk/>
            <pc:sldMk cId="4010437908" sldId="259"/>
            <ac:spMk id="117" creationId="{D7F23343-4994-477C-9D24-A6188F1A6B55}"/>
          </ac:spMkLst>
        </pc:spChg>
        <pc:spChg chg="mod">
          <ac:chgData name="Park Jicheonhoryeong" userId="0b818c76d32d1e2c" providerId="LiveId" clId="{2C59CDEA-8CE1-4BFA-B91B-1AAD8663ED7A}" dt="2021-06-09T08:28:56.966" v="1470" actId="165"/>
          <ac:spMkLst>
            <pc:docMk/>
            <pc:sldMk cId="4010437908" sldId="259"/>
            <ac:spMk id="120" creationId="{6CF3B735-555C-4389-B22C-0E009C1525EA}"/>
          </ac:spMkLst>
        </pc:spChg>
        <pc:spChg chg="add mod topLvl">
          <ac:chgData name="Park Jicheonhoryeong" userId="0b818c76d32d1e2c" providerId="LiveId" clId="{2C59CDEA-8CE1-4BFA-B91B-1AAD8663ED7A}" dt="2021-06-09T08:29:01.967" v="1473" actId="164"/>
          <ac:spMkLst>
            <pc:docMk/>
            <pc:sldMk cId="4010437908" sldId="259"/>
            <ac:spMk id="122" creationId="{FB117F74-88B9-4807-978C-61D98D3B56CE}"/>
          </ac:spMkLst>
        </pc:spChg>
        <pc:spChg chg="add del mod">
          <ac:chgData name="Park Jicheonhoryeong" userId="0b818c76d32d1e2c" providerId="LiveId" clId="{2C59CDEA-8CE1-4BFA-B91B-1AAD8663ED7A}" dt="2021-06-09T07:53:31.384" v="443"/>
          <ac:spMkLst>
            <pc:docMk/>
            <pc:sldMk cId="4010437908" sldId="259"/>
            <ac:spMk id="123" creationId="{88623087-843F-4A61-A959-08514F254FF4}"/>
          </ac:spMkLst>
        </pc:spChg>
        <pc:spChg chg="add mod topLvl">
          <ac:chgData name="Park Jicheonhoryeong" userId="0b818c76d32d1e2c" providerId="LiveId" clId="{2C59CDEA-8CE1-4BFA-B91B-1AAD8663ED7A}" dt="2021-06-09T08:29:01.967" v="1473" actId="164"/>
          <ac:spMkLst>
            <pc:docMk/>
            <pc:sldMk cId="4010437908" sldId="259"/>
            <ac:spMk id="124" creationId="{E5E5C403-F127-4461-AB78-A36BC47BC354}"/>
          </ac:spMkLst>
        </pc:spChg>
        <pc:spChg chg="add mod topLvl">
          <ac:chgData name="Park Jicheonhoryeong" userId="0b818c76d32d1e2c" providerId="LiveId" clId="{2C59CDEA-8CE1-4BFA-B91B-1AAD8663ED7A}" dt="2021-06-09T08:29:00.161" v="1472" actId="164"/>
          <ac:spMkLst>
            <pc:docMk/>
            <pc:sldMk cId="4010437908" sldId="259"/>
            <ac:spMk id="125" creationId="{CB31945A-FA2F-4646-98B9-81DD1E308D99}"/>
          </ac:spMkLst>
        </pc:spChg>
        <pc:spChg chg="add del mod">
          <ac:chgData name="Park Jicheonhoryeong" userId="0b818c76d32d1e2c" providerId="LiveId" clId="{2C59CDEA-8CE1-4BFA-B91B-1AAD8663ED7A}" dt="2021-06-09T08:28:38.995" v="1468" actId="165"/>
          <ac:spMkLst>
            <pc:docMk/>
            <pc:sldMk cId="4010437908" sldId="259"/>
            <ac:spMk id="126" creationId="{AA62E3B6-6F6F-4EB5-9C9B-8C8FE8D1237F}"/>
          </ac:spMkLst>
        </pc:spChg>
        <pc:spChg chg="add mod">
          <ac:chgData name="Park Jicheonhoryeong" userId="0b818c76d32d1e2c" providerId="LiveId" clId="{2C59CDEA-8CE1-4BFA-B91B-1AAD8663ED7A}" dt="2021-06-09T08:28:38.995" v="1468" actId="165"/>
          <ac:spMkLst>
            <pc:docMk/>
            <pc:sldMk cId="4010437908" sldId="259"/>
            <ac:spMk id="127" creationId="{7B7A187E-D54C-4B4F-8B2E-C27C7136B889}"/>
          </ac:spMkLst>
        </pc:spChg>
        <pc:spChg chg="add mod">
          <ac:chgData name="Park Jicheonhoryeong" userId="0b818c76d32d1e2c" providerId="LiveId" clId="{2C59CDEA-8CE1-4BFA-B91B-1AAD8663ED7A}" dt="2021-06-09T08:28:38.995" v="1468" actId="165"/>
          <ac:spMkLst>
            <pc:docMk/>
            <pc:sldMk cId="4010437908" sldId="259"/>
            <ac:spMk id="128" creationId="{5F44EB58-CFBE-4998-AED5-63F0A2DD4977}"/>
          </ac:spMkLst>
        </pc:spChg>
        <pc:spChg chg="add mod">
          <ac:chgData name="Park Jicheonhoryeong" userId="0b818c76d32d1e2c" providerId="LiveId" clId="{2C59CDEA-8CE1-4BFA-B91B-1AAD8663ED7A}" dt="2021-06-09T08:28:38.995" v="1468" actId="165"/>
          <ac:spMkLst>
            <pc:docMk/>
            <pc:sldMk cId="4010437908" sldId="259"/>
            <ac:spMk id="129" creationId="{46DECA44-5E99-46CA-AFEE-7C5971C46A68}"/>
          </ac:spMkLst>
        </pc:spChg>
        <pc:spChg chg="add del mod">
          <ac:chgData name="Park Jicheonhoryeong" userId="0b818c76d32d1e2c" providerId="LiveId" clId="{2C59CDEA-8CE1-4BFA-B91B-1AAD8663ED7A}" dt="2021-06-09T08:21:28.303" v="1324"/>
          <ac:spMkLst>
            <pc:docMk/>
            <pc:sldMk cId="4010437908" sldId="259"/>
            <ac:spMk id="130" creationId="{36E4AC01-8087-4489-9D05-68A0369D4810}"/>
          </ac:spMkLst>
        </pc:spChg>
        <pc:spChg chg="mod">
          <ac:chgData name="Park Jicheonhoryeong" userId="0b818c76d32d1e2c" providerId="LiveId" clId="{2C59CDEA-8CE1-4BFA-B91B-1AAD8663ED7A}" dt="2021-06-09T08:21:29.376" v="1325"/>
          <ac:spMkLst>
            <pc:docMk/>
            <pc:sldMk cId="4010437908" sldId="259"/>
            <ac:spMk id="132" creationId="{82E7C686-5E4C-4500-B198-CFD4B718221B}"/>
          </ac:spMkLst>
        </pc:spChg>
        <pc:spChg chg="mod">
          <ac:chgData name="Park Jicheonhoryeong" userId="0b818c76d32d1e2c" providerId="LiveId" clId="{2C59CDEA-8CE1-4BFA-B91B-1AAD8663ED7A}" dt="2021-06-09T08:21:29.376" v="1325"/>
          <ac:spMkLst>
            <pc:docMk/>
            <pc:sldMk cId="4010437908" sldId="259"/>
            <ac:spMk id="133" creationId="{1F6FE332-EE32-4FC8-ADBF-ABAE2401A50B}"/>
          </ac:spMkLst>
        </pc:spChg>
        <pc:spChg chg="mod">
          <ac:chgData name="Park Jicheonhoryeong" userId="0b818c76d32d1e2c" providerId="LiveId" clId="{2C59CDEA-8CE1-4BFA-B91B-1AAD8663ED7A}" dt="2021-06-09T08:21:29.376" v="1325"/>
          <ac:spMkLst>
            <pc:docMk/>
            <pc:sldMk cId="4010437908" sldId="259"/>
            <ac:spMk id="134" creationId="{610A3BD1-F7F7-402C-8161-FEFEA8CD6C5B}"/>
          </ac:spMkLst>
        </pc:spChg>
        <pc:spChg chg="mod">
          <ac:chgData name="Park Jicheonhoryeong" userId="0b818c76d32d1e2c" providerId="LiveId" clId="{2C59CDEA-8CE1-4BFA-B91B-1AAD8663ED7A}" dt="2021-06-09T08:21:29.376" v="1325"/>
          <ac:spMkLst>
            <pc:docMk/>
            <pc:sldMk cId="4010437908" sldId="259"/>
            <ac:spMk id="135" creationId="{263FB9B8-F444-43E9-9A8E-54D3FA1C0C8B}"/>
          </ac:spMkLst>
        </pc:spChg>
        <pc:spChg chg="mod">
          <ac:chgData name="Park Jicheonhoryeong" userId="0b818c76d32d1e2c" providerId="LiveId" clId="{2C59CDEA-8CE1-4BFA-B91B-1AAD8663ED7A}" dt="2021-06-09T08:22:55.980" v="1344" actId="1076"/>
          <ac:spMkLst>
            <pc:docMk/>
            <pc:sldMk cId="4010437908" sldId="259"/>
            <ac:spMk id="137" creationId="{38251688-3FEB-4B68-A9D9-0E917CA669DD}"/>
          </ac:spMkLst>
        </pc:spChg>
        <pc:spChg chg="mod">
          <ac:chgData name="Park Jicheonhoryeong" userId="0b818c76d32d1e2c" providerId="LiveId" clId="{2C59CDEA-8CE1-4BFA-B91B-1AAD8663ED7A}" dt="2021-06-09T08:22:53.042" v="1342"/>
          <ac:spMkLst>
            <pc:docMk/>
            <pc:sldMk cId="4010437908" sldId="259"/>
            <ac:spMk id="138" creationId="{366FD6D5-680C-4BF1-9509-D3E924809887}"/>
          </ac:spMkLst>
        </pc:spChg>
        <pc:spChg chg="mod">
          <ac:chgData name="Park Jicheonhoryeong" userId="0b818c76d32d1e2c" providerId="LiveId" clId="{2C59CDEA-8CE1-4BFA-B91B-1AAD8663ED7A}" dt="2021-06-09T08:22:53.042" v="1342"/>
          <ac:spMkLst>
            <pc:docMk/>
            <pc:sldMk cId="4010437908" sldId="259"/>
            <ac:spMk id="139" creationId="{38BFE28D-8C8D-490B-BC5D-7EC474AEC5D5}"/>
          </ac:spMkLst>
        </pc:spChg>
        <pc:spChg chg="mod">
          <ac:chgData name="Park Jicheonhoryeong" userId="0b818c76d32d1e2c" providerId="LiveId" clId="{2C59CDEA-8CE1-4BFA-B91B-1AAD8663ED7A}" dt="2021-06-09T08:22:53.042" v="1342"/>
          <ac:spMkLst>
            <pc:docMk/>
            <pc:sldMk cId="4010437908" sldId="259"/>
            <ac:spMk id="140" creationId="{40FACB64-3856-4133-8964-041639B82AF6}"/>
          </ac:spMkLst>
        </pc:spChg>
        <pc:spChg chg="mod">
          <ac:chgData name="Park Jicheonhoryeong" userId="0b818c76d32d1e2c" providerId="LiveId" clId="{2C59CDEA-8CE1-4BFA-B91B-1AAD8663ED7A}" dt="2021-06-09T08:22:53.042" v="1342"/>
          <ac:spMkLst>
            <pc:docMk/>
            <pc:sldMk cId="4010437908" sldId="259"/>
            <ac:spMk id="141" creationId="{C3BCE2C2-0300-4A4B-8C36-4ED6517F4F6A}"/>
          </ac:spMkLst>
        </pc:spChg>
        <pc:spChg chg="mod">
          <ac:chgData name="Park Jicheonhoryeong" userId="0b818c76d32d1e2c" providerId="LiveId" clId="{2C59CDEA-8CE1-4BFA-B91B-1AAD8663ED7A}" dt="2021-06-09T08:22:53.042" v="1342"/>
          <ac:spMkLst>
            <pc:docMk/>
            <pc:sldMk cId="4010437908" sldId="259"/>
            <ac:spMk id="142" creationId="{43B21A6E-A812-4F40-9676-7BE8AA009004}"/>
          </ac:spMkLst>
        </pc:spChg>
        <pc:spChg chg="mod">
          <ac:chgData name="Park Jicheonhoryeong" userId="0b818c76d32d1e2c" providerId="LiveId" clId="{2C59CDEA-8CE1-4BFA-B91B-1AAD8663ED7A}" dt="2021-06-09T08:22:53.042" v="1342"/>
          <ac:spMkLst>
            <pc:docMk/>
            <pc:sldMk cId="4010437908" sldId="259"/>
            <ac:spMk id="143" creationId="{5F0EDE1D-4C6C-4B49-8DD2-FBEB5AD5B770}"/>
          </ac:spMkLst>
        </pc:spChg>
        <pc:spChg chg="mod">
          <ac:chgData name="Park Jicheonhoryeong" userId="0b818c76d32d1e2c" providerId="LiveId" clId="{2C59CDEA-8CE1-4BFA-B91B-1AAD8663ED7A}" dt="2021-06-09T08:22:53.042" v="1342"/>
          <ac:spMkLst>
            <pc:docMk/>
            <pc:sldMk cId="4010437908" sldId="259"/>
            <ac:spMk id="144" creationId="{E923B64C-E68D-4565-A460-CA54D7537612}"/>
          </ac:spMkLst>
        </pc:spChg>
        <pc:spChg chg="mod">
          <ac:chgData name="Park Jicheonhoryeong" userId="0b818c76d32d1e2c" providerId="LiveId" clId="{2C59CDEA-8CE1-4BFA-B91B-1AAD8663ED7A}" dt="2021-06-09T08:22:53.042" v="1342"/>
          <ac:spMkLst>
            <pc:docMk/>
            <pc:sldMk cId="4010437908" sldId="259"/>
            <ac:spMk id="145" creationId="{8332BF79-E1D3-4549-BA90-088932925C69}"/>
          </ac:spMkLst>
        </pc:spChg>
        <pc:spChg chg="mod">
          <ac:chgData name="Park Jicheonhoryeong" userId="0b818c76d32d1e2c" providerId="LiveId" clId="{2C59CDEA-8CE1-4BFA-B91B-1AAD8663ED7A}" dt="2021-06-09T08:24:14.313" v="1364" actId="1076"/>
          <ac:spMkLst>
            <pc:docMk/>
            <pc:sldMk cId="4010437908" sldId="259"/>
            <ac:spMk id="147" creationId="{9C232F17-2CA3-4FBA-BFC5-11CDE1E3C89E}"/>
          </ac:spMkLst>
        </pc:spChg>
        <pc:spChg chg="mod">
          <ac:chgData name="Park Jicheonhoryeong" userId="0b818c76d32d1e2c" providerId="LiveId" clId="{2C59CDEA-8CE1-4BFA-B91B-1AAD8663ED7A}" dt="2021-06-09T08:23:00.696" v="1346"/>
          <ac:spMkLst>
            <pc:docMk/>
            <pc:sldMk cId="4010437908" sldId="259"/>
            <ac:spMk id="148" creationId="{F6396AEE-7840-4B08-94AC-B6EBAD294749}"/>
          </ac:spMkLst>
        </pc:spChg>
        <pc:spChg chg="mod">
          <ac:chgData name="Park Jicheonhoryeong" userId="0b818c76d32d1e2c" providerId="LiveId" clId="{2C59CDEA-8CE1-4BFA-B91B-1AAD8663ED7A}" dt="2021-06-09T08:23:00.696" v="1346"/>
          <ac:spMkLst>
            <pc:docMk/>
            <pc:sldMk cId="4010437908" sldId="259"/>
            <ac:spMk id="149" creationId="{CCC92C0C-1EC4-4CDA-B195-4DBC305355A2}"/>
          </ac:spMkLst>
        </pc:spChg>
        <pc:spChg chg="mod">
          <ac:chgData name="Park Jicheonhoryeong" userId="0b818c76d32d1e2c" providerId="LiveId" clId="{2C59CDEA-8CE1-4BFA-B91B-1AAD8663ED7A}" dt="2021-06-09T08:23:00.696" v="1346"/>
          <ac:spMkLst>
            <pc:docMk/>
            <pc:sldMk cId="4010437908" sldId="259"/>
            <ac:spMk id="150" creationId="{38A73BC7-97EC-4EB3-976B-47153B6ED87D}"/>
          </ac:spMkLst>
        </pc:spChg>
        <pc:spChg chg="mod">
          <ac:chgData name="Park Jicheonhoryeong" userId="0b818c76d32d1e2c" providerId="LiveId" clId="{2C59CDEA-8CE1-4BFA-B91B-1AAD8663ED7A}" dt="2021-06-09T08:23:00.696" v="1346"/>
          <ac:spMkLst>
            <pc:docMk/>
            <pc:sldMk cId="4010437908" sldId="259"/>
            <ac:spMk id="151" creationId="{9B49349C-33E5-43B7-872D-66382B5490E4}"/>
          </ac:spMkLst>
        </pc:spChg>
        <pc:spChg chg="mod">
          <ac:chgData name="Park Jicheonhoryeong" userId="0b818c76d32d1e2c" providerId="LiveId" clId="{2C59CDEA-8CE1-4BFA-B91B-1AAD8663ED7A}" dt="2021-06-09T08:23:00.696" v="1346"/>
          <ac:spMkLst>
            <pc:docMk/>
            <pc:sldMk cId="4010437908" sldId="259"/>
            <ac:spMk id="152" creationId="{74A65F53-F9B6-4580-86D3-506F7CD74B93}"/>
          </ac:spMkLst>
        </pc:spChg>
        <pc:spChg chg="mod">
          <ac:chgData name="Park Jicheonhoryeong" userId="0b818c76d32d1e2c" providerId="LiveId" clId="{2C59CDEA-8CE1-4BFA-B91B-1AAD8663ED7A}" dt="2021-06-09T08:23:00.696" v="1346"/>
          <ac:spMkLst>
            <pc:docMk/>
            <pc:sldMk cId="4010437908" sldId="259"/>
            <ac:spMk id="153" creationId="{F938BC21-5C6F-4EA1-AAD0-EFF3594902D5}"/>
          </ac:spMkLst>
        </pc:spChg>
        <pc:spChg chg="mod">
          <ac:chgData name="Park Jicheonhoryeong" userId="0b818c76d32d1e2c" providerId="LiveId" clId="{2C59CDEA-8CE1-4BFA-B91B-1AAD8663ED7A}" dt="2021-06-09T08:23:00.696" v="1346"/>
          <ac:spMkLst>
            <pc:docMk/>
            <pc:sldMk cId="4010437908" sldId="259"/>
            <ac:spMk id="154" creationId="{CF09D72E-1A69-44A4-9F25-D005D6B5502B}"/>
          </ac:spMkLst>
        </pc:spChg>
        <pc:spChg chg="mod">
          <ac:chgData name="Park Jicheonhoryeong" userId="0b818c76d32d1e2c" providerId="LiveId" clId="{2C59CDEA-8CE1-4BFA-B91B-1AAD8663ED7A}" dt="2021-06-09T08:23:00.696" v="1346"/>
          <ac:spMkLst>
            <pc:docMk/>
            <pc:sldMk cId="4010437908" sldId="259"/>
            <ac:spMk id="155" creationId="{B7524A8F-378A-469F-BC56-8F9BAF5CBB7C}"/>
          </ac:spMkLst>
        </pc:spChg>
        <pc:spChg chg="add del mod">
          <ac:chgData name="Park Jicheonhoryeong" userId="0b818c76d32d1e2c" providerId="LiveId" clId="{2C59CDEA-8CE1-4BFA-B91B-1AAD8663ED7A}" dt="2021-06-09T08:24:46.631" v="1375" actId="21"/>
          <ac:spMkLst>
            <pc:docMk/>
            <pc:sldMk cId="4010437908" sldId="259"/>
            <ac:spMk id="156" creationId="{9042BAD6-FEEF-4340-9555-9506B1CD1874}"/>
          </ac:spMkLst>
        </pc:spChg>
        <pc:spChg chg="add del mod">
          <ac:chgData name="Park Jicheonhoryeong" userId="0b818c76d32d1e2c" providerId="LiveId" clId="{2C59CDEA-8CE1-4BFA-B91B-1AAD8663ED7A}" dt="2021-06-09T08:24:46.631" v="1375" actId="21"/>
          <ac:spMkLst>
            <pc:docMk/>
            <pc:sldMk cId="4010437908" sldId="259"/>
            <ac:spMk id="157" creationId="{0C4297BF-FCC9-41AD-85BF-5F9A48B57495}"/>
          </ac:spMkLst>
        </pc:spChg>
        <pc:spChg chg="add del mod">
          <ac:chgData name="Park Jicheonhoryeong" userId="0b818c76d32d1e2c" providerId="LiveId" clId="{2C59CDEA-8CE1-4BFA-B91B-1AAD8663ED7A}" dt="2021-06-09T08:24:46.631" v="1375" actId="21"/>
          <ac:spMkLst>
            <pc:docMk/>
            <pc:sldMk cId="4010437908" sldId="259"/>
            <ac:spMk id="158" creationId="{E5480C75-29E4-45DD-9ED1-DE5606D99F77}"/>
          </ac:spMkLst>
        </pc:spChg>
        <pc:spChg chg="add del mod">
          <ac:chgData name="Park Jicheonhoryeong" userId="0b818c76d32d1e2c" providerId="LiveId" clId="{2C59CDEA-8CE1-4BFA-B91B-1AAD8663ED7A}" dt="2021-06-09T08:24:46.631" v="1375" actId="21"/>
          <ac:spMkLst>
            <pc:docMk/>
            <pc:sldMk cId="4010437908" sldId="259"/>
            <ac:spMk id="159" creationId="{FD1AAB36-C665-4915-8A63-A99EE97B89AA}"/>
          </ac:spMkLst>
        </pc:spChg>
        <pc:spChg chg="add del mod">
          <ac:chgData name="Park Jicheonhoryeong" userId="0b818c76d32d1e2c" providerId="LiveId" clId="{2C59CDEA-8CE1-4BFA-B91B-1AAD8663ED7A}" dt="2021-06-09T08:24:46.631" v="1375" actId="21"/>
          <ac:spMkLst>
            <pc:docMk/>
            <pc:sldMk cId="4010437908" sldId="259"/>
            <ac:spMk id="160" creationId="{D02EB9EF-4A68-4601-BABE-1BFCD8EE96A5}"/>
          </ac:spMkLst>
        </pc:spChg>
        <pc:spChg chg="add del mod">
          <ac:chgData name="Park Jicheonhoryeong" userId="0b818c76d32d1e2c" providerId="LiveId" clId="{2C59CDEA-8CE1-4BFA-B91B-1AAD8663ED7A}" dt="2021-06-09T08:24:46.631" v="1375" actId="21"/>
          <ac:spMkLst>
            <pc:docMk/>
            <pc:sldMk cId="4010437908" sldId="259"/>
            <ac:spMk id="161" creationId="{CB464009-FC0F-4CBD-88C4-8641D991410A}"/>
          </ac:spMkLst>
        </pc:spChg>
        <pc:spChg chg="add del mod">
          <ac:chgData name="Park Jicheonhoryeong" userId="0b818c76d32d1e2c" providerId="LiveId" clId="{2C59CDEA-8CE1-4BFA-B91B-1AAD8663ED7A}" dt="2021-06-09T08:24:46.631" v="1375" actId="21"/>
          <ac:spMkLst>
            <pc:docMk/>
            <pc:sldMk cId="4010437908" sldId="259"/>
            <ac:spMk id="162" creationId="{7A21B50F-A2BF-45A5-A8BC-AAEC23E9D00C}"/>
          </ac:spMkLst>
        </pc:spChg>
        <pc:spChg chg="add del mod">
          <ac:chgData name="Park Jicheonhoryeong" userId="0b818c76d32d1e2c" providerId="LiveId" clId="{2C59CDEA-8CE1-4BFA-B91B-1AAD8663ED7A}" dt="2021-06-09T08:24:46.631" v="1375" actId="21"/>
          <ac:spMkLst>
            <pc:docMk/>
            <pc:sldMk cId="4010437908" sldId="259"/>
            <ac:spMk id="163" creationId="{F39179C3-B436-49D9-8C5B-BCA4D97B8CFB}"/>
          </ac:spMkLst>
        </pc:spChg>
        <pc:spChg chg="add del mod">
          <ac:chgData name="Park Jicheonhoryeong" userId="0b818c76d32d1e2c" providerId="LiveId" clId="{2C59CDEA-8CE1-4BFA-B91B-1AAD8663ED7A}" dt="2021-06-09T08:24:46.631" v="1375" actId="21"/>
          <ac:spMkLst>
            <pc:docMk/>
            <pc:sldMk cId="4010437908" sldId="259"/>
            <ac:spMk id="164" creationId="{663A1863-CDC3-4F41-A963-3B382343025F}"/>
          </ac:spMkLst>
        </pc:spChg>
        <pc:spChg chg="mod">
          <ac:chgData name="Park Jicheonhoryeong" userId="0b818c76d32d1e2c" providerId="LiveId" clId="{2C59CDEA-8CE1-4BFA-B91B-1AAD8663ED7A}" dt="2021-06-09T08:28:38.995" v="1468" actId="165"/>
          <ac:spMkLst>
            <pc:docMk/>
            <pc:sldMk cId="4010437908" sldId="259"/>
            <ac:spMk id="166" creationId="{E8C3A294-890C-46F7-85F5-63637AAB7EAF}"/>
          </ac:spMkLst>
        </pc:spChg>
        <pc:spChg chg="mod">
          <ac:chgData name="Park Jicheonhoryeong" userId="0b818c76d32d1e2c" providerId="LiveId" clId="{2C59CDEA-8CE1-4BFA-B91B-1AAD8663ED7A}" dt="2021-06-09T08:28:38.995" v="1468" actId="165"/>
          <ac:spMkLst>
            <pc:docMk/>
            <pc:sldMk cId="4010437908" sldId="259"/>
            <ac:spMk id="167" creationId="{8FAFF7DD-155D-431A-9BFC-B7E5CF89EC8C}"/>
          </ac:spMkLst>
        </pc:spChg>
        <pc:spChg chg="mod">
          <ac:chgData name="Park Jicheonhoryeong" userId="0b818c76d32d1e2c" providerId="LiveId" clId="{2C59CDEA-8CE1-4BFA-B91B-1AAD8663ED7A}" dt="2021-06-09T08:28:38.995" v="1468" actId="165"/>
          <ac:spMkLst>
            <pc:docMk/>
            <pc:sldMk cId="4010437908" sldId="259"/>
            <ac:spMk id="168" creationId="{17C28FE3-126F-4545-B9F7-9330302D79F9}"/>
          </ac:spMkLst>
        </pc:spChg>
        <pc:spChg chg="mod">
          <ac:chgData name="Park Jicheonhoryeong" userId="0b818c76d32d1e2c" providerId="LiveId" clId="{2C59CDEA-8CE1-4BFA-B91B-1AAD8663ED7A}" dt="2021-06-09T08:28:38.995" v="1468" actId="165"/>
          <ac:spMkLst>
            <pc:docMk/>
            <pc:sldMk cId="4010437908" sldId="259"/>
            <ac:spMk id="169" creationId="{05C5FD26-3509-49A7-8C85-CDF3487426A5}"/>
          </ac:spMkLst>
        </pc:spChg>
        <pc:spChg chg="mod">
          <ac:chgData name="Park Jicheonhoryeong" userId="0b818c76d32d1e2c" providerId="LiveId" clId="{2C59CDEA-8CE1-4BFA-B91B-1AAD8663ED7A}" dt="2021-06-09T08:28:38.995" v="1468" actId="165"/>
          <ac:spMkLst>
            <pc:docMk/>
            <pc:sldMk cId="4010437908" sldId="259"/>
            <ac:spMk id="170" creationId="{5D370125-8601-4B24-A76B-014DBECC769B}"/>
          </ac:spMkLst>
        </pc:spChg>
        <pc:spChg chg="mod">
          <ac:chgData name="Park Jicheonhoryeong" userId="0b818c76d32d1e2c" providerId="LiveId" clId="{2C59CDEA-8CE1-4BFA-B91B-1AAD8663ED7A}" dt="2021-06-09T08:28:38.995" v="1468" actId="165"/>
          <ac:spMkLst>
            <pc:docMk/>
            <pc:sldMk cId="4010437908" sldId="259"/>
            <ac:spMk id="171" creationId="{325660EB-4FD9-460F-AF78-7EED35B5EB63}"/>
          </ac:spMkLst>
        </pc:spChg>
        <pc:spChg chg="mod">
          <ac:chgData name="Park Jicheonhoryeong" userId="0b818c76d32d1e2c" providerId="LiveId" clId="{2C59CDEA-8CE1-4BFA-B91B-1AAD8663ED7A}" dt="2021-06-09T08:28:38.995" v="1468" actId="165"/>
          <ac:spMkLst>
            <pc:docMk/>
            <pc:sldMk cId="4010437908" sldId="259"/>
            <ac:spMk id="172" creationId="{5B17E3CE-81BB-4B26-B175-AD0D0364974B}"/>
          </ac:spMkLst>
        </pc:spChg>
        <pc:spChg chg="mod">
          <ac:chgData name="Park Jicheonhoryeong" userId="0b818c76d32d1e2c" providerId="LiveId" clId="{2C59CDEA-8CE1-4BFA-B91B-1AAD8663ED7A}" dt="2021-06-09T08:28:38.995" v="1468" actId="165"/>
          <ac:spMkLst>
            <pc:docMk/>
            <pc:sldMk cId="4010437908" sldId="259"/>
            <ac:spMk id="173" creationId="{8202CBF1-2F63-4D3F-8090-D3DE928B4605}"/>
          </ac:spMkLst>
        </pc:spChg>
        <pc:spChg chg="mod">
          <ac:chgData name="Park Jicheonhoryeong" userId="0b818c76d32d1e2c" providerId="LiveId" clId="{2C59CDEA-8CE1-4BFA-B91B-1AAD8663ED7A}" dt="2021-06-09T08:28:38.995" v="1468" actId="165"/>
          <ac:spMkLst>
            <pc:docMk/>
            <pc:sldMk cId="4010437908" sldId="259"/>
            <ac:spMk id="174" creationId="{0A4A2EC6-D18A-4A9E-AA3F-D417BBF6DF3A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178" creationId="{579F5F0C-8AA9-4772-9E8B-961552418A95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179" creationId="{C22BC37F-A5F2-4684-9418-996150932D34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180" creationId="{111142F0-63E8-4D3F-B86B-6A8A2F58F340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181" creationId="{4C8790E3-9903-40B6-8335-42C9296BEF13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182" creationId="{FC533689-D740-43AC-8C73-9C9E9E640800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183" creationId="{CA9DFB8D-841D-4E92-92E2-1B75AAC7DC7D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184" creationId="{73C8C4B3-CC2D-4133-8E90-BFAAD0453ADE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185" creationId="{C03129A4-4B48-40EC-848B-9AC1CBE24491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186" creationId="{F37C01AF-C57D-47DF-9466-8EF8470E4FC9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189" creationId="{CCF2DA27-5529-4425-A39C-F9B12F086BC9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193" creationId="{18809EAA-7860-466A-83EB-91BDC2F61B2F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194" creationId="{823195B4-3934-47BE-8F7A-23B9C80446C5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195" creationId="{B2B7AA46-256C-4928-BEF6-421937785F8C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197" creationId="{918553D6-1CED-41CB-9F9D-605C746E692F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198" creationId="{9878352F-C52D-4D4D-80C3-BE3FF06AD232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199" creationId="{565305C3-4ECC-4C51-A510-AFB505B51EAF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200" creationId="{D6ED3C64-1F98-43D0-B46C-305A88BB5840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204" creationId="{63C18F40-6990-4FC3-B6D0-99F347F52B59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205" creationId="{25068044-ECC1-4BED-9DB7-E791F600EC4C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206" creationId="{B38A645E-B292-4888-9AC1-5D9A8E35BA33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207" creationId="{E1CB13D1-ED96-4B2F-ACF2-2895F5D4F9EB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208" creationId="{7D21CABB-4065-4EDD-8A16-572CD9993457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209" creationId="{D5C04B19-6DB6-4BDB-984E-093030C1E1E0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210" creationId="{17304168-1ED3-4AC7-9E8E-F8949274E968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211" creationId="{66EDD0EE-4A60-4976-BAFA-DC482C8E05CA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213" creationId="{311B6796-B484-4275-9DE0-5969215DB5FE}"/>
          </ac:spMkLst>
        </pc:spChg>
        <pc:spChg chg="mod">
          <ac:chgData name="Park Jicheonhoryeong" userId="0b818c76d32d1e2c" providerId="LiveId" clId="{2C59CDEA-8CE1-4BFA-B91B-1AAD8663ED7A}" dt="2021-06-09T08:30:03.341" v="1493"/>
          <ac:spMkLst>
            <pc:docMk/>
            <pc:sldMk cId="4010437908" sldId="259"/>
            <ac:spMk id="216" creationId="{CB88E6DE-4903-406E-8C79-BC18B2A933F4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21" creationId="{89AA375F-39BB-4D4B-A327-FFFC052352A3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22" creationId="{BF313632-98F7-4E0D-A0B4-65B06373F9A2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23" creationId="{35E618A7-D722-4631-B455-4F68AA8AF087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24" creationId="{4E74F0DB-2084-4BA9-8BA5-B04165FF5671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25" creationId="{19CBF636-CE69-4E14-8FAC-AD01F20F01DD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26" creationId="{BE32BDA5-619B-4191-92CA-95B1B1E94AFB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27" creationId="{2FA6EE91-6BEF-44CC-9E24-B79B58A09E99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28" creationId="{7805E225-7905-43BC-A24E-0D6BBEB9BAB9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29" creationId="{0017ED4C-398D-4BE3-A943-17F84C568C89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32" creationId="{66380240-0D0A-4D00-B6E1-4843E7A7CA7D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36" creationId="{60B6E09F-669A-4CEA-AE3E-1AC35A631FB5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37" creationId="{122E12F7-B6B2-4926-A40B-DEACE6557A70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38" creationId="{44D0DA26-B164-41D2-81F4-52633A40A45D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40" creationId="{A9E9299F-F7C1-4CD8-B783-D942A42B377F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41" creationId="{636E41FD-ADCB-4FCD-9987-580A632BDCB7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42" creationId="{65EAA910-0CC7-4B26-ABDF-A996C2FE6E03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43" creationId="{C91716F1-4D44-49C0-883A-C43F9F72B585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47" creationId="{5F309DAA-F4B0-41C8-8C29-616870FC7134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48" creationId="{7190FF2B-A3AE-4A1B-9D95-510D103D5EF7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49" creationId="{CB88B758-D8B7-445F-89AD-D678FFB77FDD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50" creationId="{447A2DCA-A982-4C7B-B4F6-C96717D03D2B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51" creationId="{0E4F2D1D-94C9-497C-898D-139C5347B035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52" creationId="{B9D8F4E3-C744-491D-9EFF-6EC411133FB6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53" creationId="{B86AC9D9-FD94-4888-93AC-9D1B2D910644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54" creationId="{59732B69-E04A-43B1-B7B2-832A57BC49A8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56" creationId="{841AC311-6300-40F6-8C4B-84C19C102475}"/>
          </ac:spMkLst>
        </pc:spChg>
        <pc:spChg chg="mod">
          <ac:chgData name="Park Jicheonhoryeong" userId="0b818c76d32d1e2c" providerId="LiveId" clId="{2C59CDEA-8CE1-4BFA-B91B-1AAD8663ED7A}" dt="2021-06-09T08:30:31.346" v="1497"/>
          <ac:spMkLst>
            <pc:docMk/>
            <pc:sldMk cId="4010437908" sldId="259"/>
            <ac:spMk id="259" creationId="{0524F0E4-42F9-4361-8542-C05D34E15D4B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64" creationId="{2A3968B3-173A-42BE-8507-3BEC9170F073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65" creationId="{24D0A5F2-C2EF-4481-957C-5F64DD98F4AB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66" creationId="{B89D9149-BE5D-4218-A1C8-D53F308B7E6E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67" creationId="{26C44373-0A41-4724-A988-4585CC50ACDD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68" creationId="{9954071B-37F3-4856-BD88-DB2840489258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69" creationId="{7F87A7CF-8800-4DD0-9BDF-4FB0D86CB733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70" creationId="{7C76FF82-5FF3-467C-9B26-DCE8427759C8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71" creationId="{1DFC2188-88F9-4775-A32D-9E21B449FFC2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72" creationId="{25687857-BAA9-428D-B917-49D1024AF5A7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75" creationId="{52FA45F1-DAD0-4B86-948E-5BE3B5CCD95D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79" creationId="{26DBF9CE-3680-4DAC-B379-E56E385B3DE7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80" creationId="{1820B5E7-9E41-48B1-9B85-B73C0EB2E67F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81" creationId="{EEDBBCEC-F210-4A35-9A84-58B4D497091F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83" creationId="{D6387F13-BAAA-4270-A828-17AB92AE9FFD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84" creationId="{AAFE381E-014C-40F0-B3AD-FBBFBBBB2999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85" creationId="{34612127-5F26-4708-9020-66C16A8A3228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86" creationId="{12B3FCC8-C10C-42B8-9B5C-B128A28581B1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90" creationId="{3FE23BBF-5B42-47F7-939D-47C491726511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91" creationId="{8675E194-6BA5-4FCA-BF21-9861820E7A54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92" creationId="{8C66633A-6E6A-44C7-B414-85145D536BD2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93" creationId="{FC36EEC0-D8CF-447A-B4CB-F82627DEDF37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94" creationId="{C09B80BD-ABE8-4CA9-89F6-688D019A5311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95" creationId="{4FDEDFA2-7ABD-4148-BDD2-F2B5350A5794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96" creationId="{FB7ACD05-4552-4CEC-B66F-2718B7A4BE4D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97" creationId="{9598DADB-9C7A-4AC3-8EAE-E9D3DC8EAB72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299" creationId="{02106E3A-945C-4096-BFA6-2F4055E547AF}"/>
          </ac:spMkLst>
        </pc:spChg>
        <pc:spChg chg="mod">
          <ac:chgData name="Park Jicheonhoryeong" userId="0b818c76d32d1e2c" providerId="LiveId" clId="{2C59CDEA-8CE1-4BFA-B91B-1AAD8663ED7A}" dt="2021-06-09T08:30:55.955" v="1501"/>
          <ac:spMkLst>
            <pc:docMk/>
            <pc:sldMk cId="4010437908" sldId="259"/>
            <ac:spMk id="302" creationId="{046D79B4-E656-4C65-8039-E120D7EA3845}"/>
          </ac:spMkLst>
        </pc:spChg>
        <pc:grpChg chg="add del mod">
          <ac:chgData name="Park Jicheonhoryeong" userId="0b818c76d32d1e2c" providerId="LiveId" clId="{2C59CDEA-8CE1-4BFA-B91B-1AAD8663ED7A}" dt="2021-06-09T07:58:36.858" v="583" actId="165"/>
          <ac:grpSpMkLst>
            <pc:docMk/>
            <pc:sldMk cId="4010437908" sldId="259"/>
            <ac:grpSpMk id="5" creationId="{DF73E293-BB83-4D0B-8395-6884ACD4160C}"/>
          </ac:grpSpMkLst>
        </pc:grpChg>
        <pc:grpChg chg="add mod">
          <ac:chgData name="Park Jicheonhoryeong" userId="0b818c76d32d1e2c" providerId="LiveId" clId="{2C59CDEA-8CE1-4BFA-B91B-1AAD8663ED7A}" dt="2021-06-09T07:57:36.186" v="567" actId="164"/>
          <ac:grpSpMkLst>
            <pc:docMk/>
            <pc:sldMk cId="4010437908" sldId="259"/>
            <ac:grpSpMk id="12" creationId="{D3049FD5-4D52-4B9B-8201-C1598024A2CA}"/>
          </ac:grpSpMkLst>
        </pc:grpChg>
        <pc:grpChg chg="add mod">
          <ac:chgData name="Park Jicheonhoryeong" userId="0b818c76d32d1e2c" providerId="LiveId" clId="{2C59CDEA-8CE1-4BFA-B91B-1AAD8663ED7A}" dt="2021-06-09T07:57:37.351" v="569" actId="164"/>
          <ac:grpSpMkLst>
            <pc:docMk/>
            <pc:sldMk cId="4010437908" sldId="259"/>
            <ac:grpSpMk id="15" creationId="{9818CEF7-DC66-4B00-9572-DD4627AF8A54}"/>
          </ac:grpSpMkLst>
        </pc:grpChg>
        <pc:grpChg chg="add del mod">
          <ac:chgData name="Park Jicheonhoryeong" userId="0b818c76d32d1e2c" providerId="LiveId" clId="{2C59CDEA-8CE1-4BFA-B91B-1AAD8663ED7A}" dt="2021-06-09T07:57:44.006" v="571" actId="165"/>
          <ac:grpSpMkLst>
            <pc:docMk/>
            <pc:sldMk cId="4010437908" sldId="259"/>
            <ac:grpSpMk id="16" creationId="{05D043B3-456B-4CD5-8394-28B290A295B3}"/>
          </ac:grpSpMkLst>
        </pc:grpChg>
        <pc:grpChg chg="add del mod topLvl">
          <ac:chgData name="Park Jicheonhoryeong" userId="0b818c76d32d1e2c" providerId="LiveId" clId="{2C59CDEA-8CE1-4BFA-B91B-1AAD8663ED7A}" dt="2021-06-09T08:28:46.775" v="1469" actId="165"/>
          <ac:grpSpMkLst>
            <pc:docMk/>
            <pc:sldMk cId="4010437908" sldId="259"/>
            <ac:grpSpMk id="17" creationId="{6D3E0EF8-EADB-4EA2-ACA8-68F5D7246643}"/>
          </ac:grpSpMkLst>
        </pc:grpChg>
        <pc:grpChg chg="add mod">
          <ac:chgData name="Park Jicheonhoryeong" userId="0b818c76d32d1e2c" providerId="LiveId" clId="{2C59CDEA-8CE1-4BFA-B91B-1AAD8663ED7A}" dt="2021-06-09T07:58:28.350" v="579" actId="164"/>
          <ac:grpSpMkLst>
            <pc:docMk/>
            <pc:sldMk cId="4010437908" sldId="259"/>
            <ac:grpSpMk id="18" creationId="{F9AFE70A-AF88-4626-9157-3A888683647B}"/>
          </ac:grpSpMkLst>
        </pc:grpChg>
        <pc:grpChg chg="add mod">
          <ac:chgData name="Park Jicheonhoryeong" userId="0b818c76d32d1e2c" providerId="LiveId" clId="{2C59CDEA-8CE1-4BFA-B91B-1AAD8663ED7A}" dt="2021-06-09T07:58:28.350" v="579" actId="164"/>
          <ac:grpSpMkLst>
            <pc:docMk/>
            <pc:sldMk cId="4010437908" sldId="259"/>
            <ac:grpSpMk id="19" creationId="{689AC107-A310-4F6F-8FFF-389B1D1ECD88}"/>
          </ac:grpSpMkLst>
        </pc:grpChg>
        <pc:grpChg chg="add mod">
          <ac:chgData name="Park Jicheonhoryeong" userId="0b818c76d32d1e2c" providerId="LiveId" clId="{2C59CDEA-8CE1-4BFA-B91B-1AAD8663ED7A}" dt="2021-06-09T07:58:29.883" v="580" actId="164"/>
          <ac:grpSpMkLst>
            <pc:docMk/>
            <pc:sldMk cId="4010437908" sldId="259"/>
            <ac:grpSpMk id="20" creationId="{22F5484A-F16C-4E3A-A648-4DC5E173DA84}"/>
          </ac:grpSpMkLst>
        </pc:grpChg>
        <pc:grpChg chg="add mod">
          <ac:chgData name="Park Jicheonhoryeong" userId="0b818c76d32d1e2c" providerId="LiveId" clId="{2C59CDEA-8CE1-4BFA-B91B-1AAD8663ED7A}" dt="2021-06-09T07:58:40.864" v="585" actId="164"/>
          <ac:grpSpMkLst>
            <pc:docMk/>
            <pc:sldMk cId="4010437908" sldId="259"/>
            <ac:grpSpMk id="21" creationId="{D522CE9A-111E-4A07-AA72-7F2DA8C9299A}"/>
          </ac:grpSpMkLst>
        </pc:grpChg>
        <pc:grpChg chg="add mod">
          <ac:chgData name="Park Jicheonhoryeong" userId="0b818c76d32d1e2c" providerId="LiveId" clId="{2C59CDEA-8CE1-4BFA-B91B-1AAD8663ED7A}" dt="2021-06-09T07:58:40.864" v="585" actId="164"/>
          <ac:grpSpMkLst>
            <pc:docMk/>
            <pc:sldMk cId="4010437908" sldId="259"/>
            <ac:grpSpMk id="22" creationId="{42CA91B4-D276-4139-B52D-4F358F4B5979}"/>
          </ac:grpSpMkLst>
        </pc:grpChg>
        <pc:grpChg chg="add mod">
          <ac:chgData name="Park Jicheonhoryeong" userId="0b818c76d32d1e2c" providerId="LiveId" clId="{2C59CDEA-8CE1-4BFA-B91B-1AAD8663ED7A}" dt="2021-06-09T07:58:45.649" v="588" actId="164"/>
          <ac:grpSpMkLst>
            <pc:docMk/>
            <pc:sldMk cId="4010437908" sldId="259"/>
            <ac:grpSpMk id="23" creationId="{8F260FEC-B954-44C7-95F1-ED1966F7D134}"/>
          </ac:grpSpMkLst>
        </pc:grpChg>
        <pc:grpChg chg="add mod">
          <ac:chgData name="Park Jicheonhoryeong" userId="0b818c76d32d1e2c" providerId="LiveId" clId="{2C59CDEA-8CE1-4BFA-B91B-1AAD8663ED7A}" dt="2021-06-09T08:25:27.483" v="1389" actId="164"/>
          <ac:grpSpMkLst>
            <pc:docMk/>
            <pc:sldMk cId="4010437908" sldId="259"/>
            <ac:grpSpMk id="24" creationId="{A6B65B6A-773D-4451-8139-F09C0CC5CE36}"/>
          </ac:grpSpMkLst>
        </pc:grpChg>
        <pc:grpChg chg="add del mod">
          <ac:chgData name="Park Jicheonhoryeong" userId="0b818c76d32d1e2c" providerId="LiveId" clId="{2C59CDEA-8CE1-4BFA-B91B-1AAD8663ED7A}" dt="2021-06-09T08:37:36.285" v="1548" actId="1076"/>
          <ac:grpSpMkLst>
            <pc:docMk/>
            <pc:sldMk cId="4010437908" sldId="259"/>
            <ac:grpSpMk id="25" creationId="{751CF0D8-8666-4BF7-8510-77D207BB2A93}"/>
          </ac:grpSpMkLst>
        </pc:grpChg>
        <pc:grpChg chg="add mod">
          <ac:chgData name="Park Jicheonhoryeong" userId="0b818c76d32d1e2c" providerId="LiveId" clId="{2C59CDEA-8CE1-4BFA-B91B-1AAD8663ED7A}" dt="2021-06-09T08:20:40.280" v="1306" actId="164"/>
          <ac:grpSpMkLst>
            <pc:docMk/>
            <pc:sldMk cId="4010437908" sldId="259"/>
            <ac:grpSpMk id="26" creationId="{C1D75E70-A7B6-46D5-86B0-D75C7B38A193}"/>
          </ac:grpSpMkLst>
        </pc:grpChg>
        <pc:grpChg chg="add mod topLvl">
          <ac:chgData name="Park Jicheonhoryeong" userId="0b818c76d32d1e2c" providerId="LiveId" clId="{2C59CDEA-8CE1-4BFA-B91B-1AAD8663ED7A}" dt="2021-06-09T08:29:15.232" v="1481" actId="164"/>
          <ac:grpSpMkLst>
            <pc:docMk/>
            <pc:sldMk cId="4010437908" sldId="259"/>
            <ac:grpSpMk id="27" creationId="{62A91370-A2A3-4727-A124-2A48B357D259}"/>
          </ac:grpSpMkLst>
        </pc:grpChg>
        <pc:grpChg chg="add del mod">
          <ac:chgData name="Park Jicheonhoryeong" userId="0b818c76d32d1e2c" providerId="LiveId" clId="{2C59CDEA-8CE1-4BFA-B91B-1AAD8663ED7A}" dt="2021-06-09T08:28:38.995" v="1468" actId="165"/>
          <ac:grpSpMkLst>
            <pc:docMk/>
            <pc:sldMk cId="4010437908" sldId="259"/>
            <ac:grpSpMk id="28" creationId="{EC4915F2-2765-4F91-8021-9C186B204E6F}"/>
          </ac:grpSpMkLst>
        </pc:grpChg>
        <pc:grpChg chg="add mod">
          <ac:chgData name="Park Jicheonhoryeong" userId="0b818c76d32d1e2c" providerId="LiveId" clId="{2C59CDEA-8CE1-4BFA-B91B-1AAD8663ED7A}" dt="2021-06-09T08:25:27.483" v="1389" actId="164"/>
          <ac:grpSpMkLst>
            <pc:docMk/>
            <pc:sldMk cId="4010437908" sldId="259"/>
            <ac:grpSpMk id="29" creationId="{A9E75B7B-788B-45FC-8C5D-B781832BAE71}"/>
          </ac:grpSpMkLst>
        </pc:grpChg>
        <pc:grpChg chg="add mod">
          <ac:chgData name="Park Jicheonhoryeong" userId="0b818c76d32d1e2c" providerId="LiveId" clId="{2C59CDEA-8CE1-4BFA-B91B-1AAD8663ED7A}" dt="2021-06-09T08:29:00.161" v="1472" actId="164"/>
          <ac:grpSpMkLst>
            <pc:docMk/>
            <pc:sldMk cId="4010437908" sldId="259"/>
            <ac:grpSpMk id="30" creationId="{5980CE0C-9033-4937-A5D6-DBD332DCA33F}"/>
          </ac:grpSpMkLst>
        </pc:grpChg>
        <pc:grpChg chg="add mod">
          <ac:chgData name="Park Jicheonhoryeong" userId="0b818c76d32d1e2c" providerId="LiveId" clId="{2C59CDEA-8CE1-4BFA-B91B-1AAD8663ED7A}" dt="2021-06-09T08:29:01.967" v="1473" actId="164"/>
          <ac:grpSpMkLst>
            <pc:docMk/>
            <pc:sldMk cId="4010437908" sldId="259"/>
            <ac:grpSpMk id="31" creationId="{B7D8BBEA-0DF4-4EF3-9532-CDB5E3C13AE3}"/>
          </ac:grpSpMkLst>
        </pc:grpChg>
        <pc:grpChg chg="add mod">
          <ac:chgData name="Park Jicheonhoryeong" userId="0b818c76d32d1e2c" providerId="LiveId" clId="{2C59CDEA-8CE1-4BFA-B91B-1AAD8663ED7A}" dt="2021-06-09T08:29:03.352" v="1474" actId="164"/>
          <ac:grpSpMkLst>
            <pc:docMk/>
            <pc:sldMk cId="4010437908" sldId="259"/>
            <ac:grpSpMk id="32" creationId="{D67190B2-8557-4E74-92C0-04BDF2B97ECF}"/>
          </ac:grpSpMkLst>
        </pc:grpChg>
        <pc:grpChg chg="add mod">
          <ac:chgData name="Park Jicheonhoryeong" userId="0b818c76d32d1e2c" providerId="LiveId" clId="{2C59CDEA-8CE1-4BFA-B91B-1AAD8663ED7A}" dt="2021-06-09T08:29:15.232" v="1481" actId="164"/>
          <ac:grpSpMkLst>
            <pc:docMk/>
            <pc:sldMk cId="4010437908" sldId="259"/>
            <ac:grpSpMk id="34" creationId="{32C195CA-93E6-47F6-A1CC-C9075B4019FE}"/>
          </ac:grpSpMkLst>
        </pc:grpChg>
        <pc:grpChg chg="add mod">
          <ac:chgData name="Park Jicheonhoryeong" userId="0b818c76d32d1e2c" providerId="LiveId" clId="{2C59CDEA-8CE1-4BFA-B91B-1AAD8663ED7A}" dt="2021-06-09T08:29:19.123" v="1484" actId="164"/>
          <ac:grpSpMkLst>
            <pc:docMk/>
            <pc:sldMk cId="4010437908" sldId="259"/>
            <ac:grpSpMk id="36" creationId="{691E0887-9012-40F9-A140-098FC180D030}"/>
          </ac:grpSpMkLst>
        </pc:grpChg>
        <pc:grpChg chg="add mod">
          <ac:chgData name="Park Jicheonhoryeong" userId="0b818c76d32d1e2c" providerId="LiveId" clId="{2C59CDEA-8CE1-4BFA-B91B-1AAD8663ED7A}" dt="2021-06-09T08:33:18.378" v="1523" actId="1037"/>
          <ac:grpSpMkLst>
            <pc:docMk/>
            <pc:sldMk cId="4010437908" sldId="259"/>
            <ac:grpSpMk id="37" creationId="{6B1870D5-8D10-4034-9003-C6982C744AE7}"/>
          </ac:grpSpMkLst>
        </pc:grpChg>
        <pc:grpChg chg="mod topLvl">
          <ac:chgData name="Park Jicheonhoryeong" userId="0b818c76d32d1e2c" providerId="LiveId" clId="{2C59CDEA-8CE1-4BFA-B91B-1AAD8663ED7A}" dt="2021-06-09T07:58:56.571" v="590" actId="164"/>
          <ac:grpSpMkLst>
            <pc:docMk/>
            <pc:sldMk cId="4010437908" sldId="259"/>
            <ac:grpSpMk id="42" creationId="{134B1EC6-2FA4-4EC1-A4DE-07A1D9DDF54A}"/>
          </ac:grpSpMkLst>
        </pc:grpChg>
        <pc:grpChg chg="mod topLvl">
          <ac:chgData name="Park Jicheonhoryeong" userId="0b818c76d32d1e2c" providerId="LiveId" clId="{2C59CDEA-8CE1-4BFA-B91B-1AAD8663ED7A}" dt="2021-06-09T07:58:56.571" v="590" actId="164"/>
          <ac:grpSpMkLst>
            <pc:docMk/>
            <pc:sldMk cId="4010437908" sldId="259"/>
            <ac:grpSpMk id="43" creationId="{82974CD0-1FB6-427D-A18E-FF0491254873}"/>
          </ac:grpSpMkLst>
        </pc:grpChg>
        <pc:grpChg chg="add del mod topLvl">
          <ac:chgData name="Park Jicheonhoryeong" userId="0b818c76d32d1e2c" providerId="LiveId" clId="{2C59CDEA-8CE1-4BFA-B91B-1AAD8663ED7A}" dt="2021-06-09T08:28:56.966" v="1470" actId="165"/>
          <ac:grpSpMkLst>
            <pc:docMk/>
            <pc:sldMk cId="4010437908" sldId="259"/>
            <ac:grpSpMk id="71" creationId="{92385F94-8195-45EF-80C2-B4BC47D69E00}"/>
          </ac:grpSpMkLst>
        </pc:grpChg>
        <pc:grpChg chg="mod topLvl">
          <ac:chgData name="Park Jicheonhoryeong" userId="0b818c76d32d1e2c" providerId="LiveId" clId="{2C59CDEA-8CE1-4BFA-B91B-1AAD8663ED7A}" dt="2021-06-09T08:29:15.232" v="1481" actId="164"/>
          <ac:grpSpMkLst>
            <pc:docMk/>
            <pc:sldMk cId="4010437908" sldId="259"/>
            <ac:grpSpMk id="79" creationId="{30F91582-3329-47E4-B84D-74A567F2351F}"/>
          </ac:grpSpMkLst>
        </pc:grpChg>
        <pc:grpChg chg="mod topLvl">
          <ac:chgData name="Park Jicheonhoryeong" userId="0b818c76d32d1e2c" providerId="LiveId" clId="{2C59CDEA-8CE1-4BFA-B91B-1AAD8663ED7A}" dt="2021-06-09T08:29:19.123" v="1484" actId="164"/>
          <ac:grpSpMkLst>
            <pc:docMk/>
            <pc:sldMk cId="4010437908" sldId="259"/>
            <ac:grpSpMk id="81" creationId="{F734F009-F100-4A41-B846-F8E36313C75A}"/>
          </ac:grpSpMkLst>
        </pc:grpChg>
        <pc:grpChg chg="del mod">
          <ac:chgData name="Park Jicheonhoryeong" userId="0b818c76d32d1e2c" providerId="LiveId" clId="{2C59CDEA-8CE1-4BFA-B91B-1AAD8663ED7A}" dt="2021-06-09T07:45:08.120" v="50" actId="21"/>
          <ac:grpSpMkLst>
            <pc:docMk/>
            <pc:sldMk cId="4010437908" sldId="259"/>
            <ac:grpSpMk id="91" creationId="{80A4597A-F6A8-40DF-A2AD-C74BBEF23A72}"/>
          </ac:grpSpMkLst>
        </pc:grpChg>
        <pc:grpChg chg="del mod">
          <ac:chgData name="Park Jicheonhoryeong" userId="0b818c76d32d1e2c" providerId="LiveId" clId="{2C59CDEA-8CE1-4BFA-B91B-1AAD8663ED7A}" dt="2021-06-09T07:45:08.120" v="50" actId="21"/>
          <ac:grpSpMkLst>
            <pc:docMk/>
            <pc:sldMk cId="4010437908" sldId="259"/>
            <ac:grpSpMk id="92" creationId="{444308A3-E81F-4085-B712-1BB79E9D1EAA}"/>
          </ac:grpSpMkLst>
        </pc:grpChg>
        <pc:grpChg chg="del mod topLvl">
          <ac:chgData name="Park Jicheonhoryeong" userId="0b818c76d32d1e2c" providerId="LiveId" clId="{2C59CDEA-8CE1-4BFA-B91B-1AAD8663ED7A}" dt="2021-06-09T08:23:20.611" v="1355" actId="21"/>
          <ac:grpSpMkLst>
            <pc:docMk/>
            <pc:sldMk cId="4010437908" sldId="259"/>
            <ac:grpSpMk id="106" creationId="{18A46092-6AD4-4FBF-AA72-4C152882A551}"/>
          </ac:grpSpMkLst>
        </pc:grpChg>
        <pc:grpChg chg="del mod">
          <ac:chgData name="Park Jicheonhoryeong" userId="0b818c76d32d1e2c" providerId="LiveId" clId="{2C59CDEA-8CE1-4BFA-B91B-1AAD8663ED7A}" dt="2021-06-09T08:23:14.244" v="1354" actId="21"/>
          <ac:grpSpMkLst>
            <pc:docMk/>
            <pc:sldMk cId="4010437908" sldId="259"/>
            <ac:grpSpMk id="107" creationId="{173E77AB-0D3C-4A1F-A24B-0A0419667225}"/>
          </ac:grpSpMkLst>
        </pc:grpChg>
        <pc:grpChg chg="add mod">
          <ac:chgData name="Park Jicheonhoryeong" userId="0b818c76d32d1e2c" providerId="LiveId" clId="{2C59CDEA-8CE1-4BFA-B91B-1AAD8663ED7A}" dt="2021-06-09T08:25:27.483" v="1389" actId="164"/>
          <ac:grpSpMkLst>
            <pc:docMk/>
            <pc:sldMk cId="4010437908" sldId="259"/>
            <ac:grpSpMk id="131" creationId="{AF37704C-A055-4566-8D36-16A43413DFC5}"/>
          </ac:grpSpMkLst>
        </pc:grpChg>
        <pc:grpChg chg="add del mod">
          <ac:chgData name="Park Jicheonhoryeong" userId="0b818c76d32d1e2c" providerId="LiveId" clId="{2C59CDEA-8CE1-4BFA-B91B-1AAD8663ED7A}" dt="2021-06-09T08:22:56.971" v="1345"/>
          <ac:grpSpMkLst>
            <pc:docMk/>
            <pc:sldMk cId="4010437908" sldId="259"/>
            <ac:grpSpMk id="136" creationId="{4932BC2E-55F5-4FF2-B6E9-1A9273F72567}"/>
          </ac:grpSpMkLst>
        </pc:grpChg>
        <pc:grpChg chg="add mod">
          <ac:chgData name="Park Jicheonhoryeong" userId="0b818c76d32d1e2c" providerId="LiveId" clId="{2C59CDEA-8CE1-4BFA-B91B-1AAD8663ED7A}" dt="2021-06-09T08:25:27.483" v="1389" actId="164"/>
          <ac:grpSpMkLst>
            <pc:docMk/>
            <pc:sldMk cId="4010437908" sldId="259"/>
            <ac:grpSpMk id="146" creationId="{9D65752E-8C01-4C94-81F7-2ACFA6B13B88}"/>
          </ac:grpSpMkLst>
        </pc:grpChg>
        <pc:grpChg chg="add mod topLvl">
          <ac:chgData name="Park Jicheonhoryeong" userId="0b818c76d32d1e2c" providerId="LiveId" clId="{2C59CDEA-8CE1-4BFA-B91B-1AAD8663ED7A}" dt="2021-06-09T08:29:15.232" v="1481" actId="164"/>
          <ac:grpSpMkLst>
            <pc:docMk/>
            <pc:sldMk cId="4010437908" sldId="259"/>
            <ac:grpSpMk id="165" creationId="{6771C40D-ABC1-4AEC-A063-5FA0D9CA3F91}"/>
          </ac:grpSpMkLst>
        </pc:grpChg>
        <pc:grpChg chg="add del mod">
          <ac:chgData name="Park Jicheonhoryeong" userId="0b818c76d32d1e2c" providerId="LiveId" clId="{2C59CDEA-8CE1-4BFA-B91B-1AAD8663ED7A}" dt="2021-06-09T08:30:09.237" v="1495" actId="21"/>
          <ac:grpSpMkLst>
            <pc:docMk/>
            <pc:sldMk cId="4010437908" sldId="259"/>
            <ac:grpSpMk id="175" creationId="{CC9DAA7E-2C03-489F-9E85-86EEDB3AB0D8}"/>
          </ac:grpSpMkLst>
        </pc:grpChg>
        <pc:grpChg chg="mod">
          <ac:chgData name="Park Jicheonhoryeong" userId="0b818c76d32d1e2c" providerId="LiveId" clId="{2C59CDEA-8CE1-4BFA-B91B-1AAD8663ED7A}" dt="2021-06-09T08:30:03.341" v="1493"/>
          <ac:grpSpMkLst>
            <pc:docMk/>
            <pc:sldMk cId="4010437908" sldId="259"/>
            <ac:grpSpMk id="176" creationId="{FEA630FE-3B47-4345-BFD3-7222B3176C74}"/>
          </ac:grpSpMkLst>
        </pc:grpChg>
        <pc:grpChg chg="mod">
          <ac:chgData name="Park Jicheonhoryeong" userId="0b818c76d32d1e2c" providerId="LiveId" clId="{2C59CDEA-8CE1-4BFA-B91B-1AAD8663ED7A}" dt="2021-06-09T08:30:03.341" v="1493"/>
          <ac:grpSpMkLst>
            <pc:docMk/>
            <pc:sldMk cId="4010437908" sldId="259"/>
            <ac:grpSpMk id="177" creationId="{C7E6EE99-FC9D-4693-BD5C-D6B134B2D274}"/>
          </ac:grpSpMkLst>
        </pc:grpChg>
        <pc:grpChg chg="mod">
          <ac:chgData name="Park Jicheonhoryeong" userId="0b818c76d32d1e2c" providerId="LiveId" clId="{2C59CDEA-8CE1-4BFA-B91B-1AAD8663ED7A}" dt="2021-06-09T08:30:03.341" v="1493"/>
          <ac:grpSpMkLst>
            <pc:docMk/>
            <pc:sldMk cId="4010437908" sldId="259"/>
            <ac:grpSpMk id="187" creationId="{62DBFF06-B845-4378-9D42-D8FC154F9314}"/>
          </ac:grpSpMkLst>
        </pc:grpChg>
        <pc:grpChg chg="mod">
          <ac:chgData name="Park Jicheonhoryeong" userId="0b818c76d32d1e2c" providerId="LiveId" clId="{2C59CDEA-8CE1-4BFA-B91B-1AAD8663ED7A}" dt="2021-06-09T08:30:03.341" v="1493"/>
          <ac:grpSpMkLst>
            <pc:docMk/>
            <pc:sldMk cId="4010437908" sldId="259"/>
            <ac:grpSpMk id="188" creationId="{CDFF11F0-0475-4B2C-A242-83FA151A0DB6}"/>
          </ac:grpSpMkLst>
        </pc:grpChg>
        <pc:grpChg chg="mod">
          <ac:chgData name="Park Jicheonhoryeong" userId="0b818c76d32d1e2c" providerId="LiveId" clId="{2C59CDEA-8CE1-4BFA-B91B-1AAD8663ED7A}" dt="2021-06-09T08:30:03.341" v="1493"/>
          <ac:grpSpMkLst>
            <pc:docMk/>
            <pc:sldMk cId="4010437908" sldId="259"/>
            <ac:grpSpMk id="190" creationId="{1D2E105D-96D3-47FA-89D3-0466C2877FC4}"/>
          </ac:grpSpMkLst>
        </pc:grpChg>
        <pc:grpChg chg="mod">
          <ac:chgData name="Park Jicheonhoryeong" userId="0b818c76d32d1e2c" providerId="LiveId" clId="{2C59CDEA-8CE1-4BFA-B91B-1AAD8663ED7A}" dt="2021-06-09T08:30:03.341" v="1493"/>
          <ac:grpSpMkLst>
            <pc:docMk/>
            <pc:sldMk cId="4010437908" sldId="259"/>
            <ac:grpSpMk id="191" creationId="{6F410B60-6BE0-4B8E-A60D-B84155085C0C}"/>
          </ac:grpSpMkLst>
        </pc:grpChg>
        <pc:grpChg chg="mod">
          <ac:chgData name="Park Jicheonhoryeong" userId="0b818c76d32d1e2c" providerId="LiveId" clId="{2C59CDEA-8CE1-4BFA-B91B-1AAD8663ED7A}" dt="2021-06-09T08:30:03.341" v="1493"/>
          <ac:grpSpMkLst>
            <pc:docMk/>
            <pc:sldMk cId="4010437908" sldId="259"/>
            <ac:grpSpMk id="192" creationId="{F634F381-4DDD-4003-9706-CA168213F6CC}"/>
          </ac:grpSpMkLst>
        </pc:grpChg>
        <pc:grpChg chg="mod">
          <ac:chgData name="Park Jicheonhoryeong" userId="0b818c76d32d1e2c" providerId="LiveId" clId="{2C59CDEA-8CE1-4BFA-B91B-1AAD8663ED7A}" dt="2021-06-09T08:30:03.341" v="1493"/>
          <ac:grpSpMkLst>
            <pc:docMk/>
            <pc:sldMk cId="4010437908" sldId="259"/>
            <ac:grpSpMk id="196" creationId="{3DB808BC-D182-4414-B823-8CB5B447BDBC}"/>
          </ac:grpSpMkLst>
        </pc:grpChg>
        <pc:grpChg chg="mod">
          <ac:chgData name="Park Jicheonhoryeong" userId="0b818c76d32d1e2c" providerId="LiveId" clId="{2C59CDEA-8CE1-4BFA-B91B-1AAD8663ED7A}" dt="2021-06-09T08:30:03.341" v="1493"/>
          <ac:grpSpMkLst>
            <pc:docMk/>
            <pc:sldMk cId="4010437908" sldId="259"/>
            <ac:grpSpMk id="201" creationId="{521C7AE3-0736-40CE-9B5E-33AF6B879939}"/>
          </ac:grpSpMkLst>
        </pc:grpChg>
        <pc:grpChg chg="mod">
          <ac:chgData name="Park Jicheonhoryeong" userId="0b818c76d32d1e2c" providerId="LiveId" clId="{2C59CDEA-8CE1-4BFA-B91B-1AAD8663ED7A}" dt="2021-06-09T08:30:03.341" v="1493"/>
          <ac:grpSpMkLst>
            <pc:docMk/>
            <pc:sldMk cId="4010437908" sldId="259"/>
            <ac:grpSpMk id="202" creationId="{9C5F80EC-A865-472E-8CC3-008138F6D65D}"/>
          </ac:grpSpMkLst>
        </pc:grpChg>
        <pc:grpChg chg="mod">
          <ac:chgData name="Park Jicheonhoryeong" userId="0b818c76d32d1e2c" providerId="LiveId" clId="{2C59CDEA-8CE1-4BFA-B91B-1AAD8663ED7A}" dt="2021-06-09T08:30:03.341" v="1493"/>
          <ac:grpSpMkLst>
            <pc:docMk/>
            <pc:sldMk cId="4010437908" sldId="259"/>
            <ac:grpSpMk id="203" creationId="{8F35F3F9-FA87-40D8-AC6B-C7D50518EEC4}"/>
          </ac:grpSpMkLst>
        </pc:grpChg>
        <pc:grpChg chg="add del mod">
          <ac:chgData name="Park Jicheonhoryeong" userId="0b818c76d32d1e2c" providerId="LiveId" clId="{2C59CDEA-8CE1-4BFA-B91B-1AAD8663ED7A}" dt="2021-06-09T08:30:44.844" v="1499" actId="21"/>
          <ac:grpSpMkLst>
            <pc:docMk/>
            <pc:sldMk cId="4010437908" sldId="259"/>
            <ac:grpSpMk id="218" creationId="{98D17AA7-17AA-49DC-83D8-58C1BD3EB8D1}"/>
          </ac:grpSpMkLst>
        </pc:grpChg>
        <pc:grpChg chg="mod">
          <ac:chgData name="Park Jicheonhoryeong" userId="0b818c76d32d1e2c" providerId="LiveId" clId="{2C59CDEA-8CE1-4BFA-B91B-1AAD8663ED7A}" dt="2021-06-09T08:30:31.346" v="1497"/>
          <ac:grpSpMkLst>
            <pc:docMk/>
            <pc:sldMk cId="4010437908" sldId="259"/>
            <ac:grpSpMk id="219" creationId="{FD236C27-CED8-4698-A2BF-EDB5E714C1C9}"/>
          </ac:grpSpMkLst>
        </pc:grpChg>
        <pc:grpChg chg="mod">
          <ac:chgData name="Park Jicheonhoryeong" userId="0b818c76d32d1e2c" providerId="LiveId" clId="{2C59CDEA-8CE1-4BFA-B91B-1AAD8663ED7A}" dt="2021-06-09T08:30:31.346" v="1497"/>
          <ac:grpSpMkLst>
            <pc:docMk/>
            <pc:sldMk cId="4010437908" sldId="259"/>
            <ac:grpSpMk id="220" creationId="{7B9147FA-19F3-4B84-90CB-A953D0D517FC}"/>
          </ac:grpSpMkLst>
        </pc:grpChg>
        <pc:grpChg chg="mod">
          <ac:chgData name="Park Jicheonhoryeong" userId="0b818c76d32d1e2c" providerId="LiveId" clId="{2C59CDEA-8CE1-4BFA-B91B-1AAD8663ED7A}" dt="2021-06-09T08:30:31.346" v="1497"/>
          <ac:grpSpMkLst>
            <pc:docMk/>
            <pc:sldMk cId="4010437908" sldId="259"/>
            <ac:grpSpMk id="230" creationId="{FD092178-BFDB-4D90-936E-EAD91733EB72}"/>
          </ac:grpSpMkLst>
        </pc:grpChg>
        <pc:grpChg chg="mod">
          <ac:chgData name="Park Jicheonhoryeong" userId="0b818c76d32d1e2c" providerId="LiveId" clId="{2C59CDEA-8CE1-4BFA-B91B-1AAD8663ED7A}" dt="2021-06-09T08:30:31.346" v="1497"/>
          <ac:grpSpMkLst>
            <pc:docMk/>
            <pc:sldMk cId="4010437908" sldId="259"/>
            <ac:grpSpMk id="231" creationId="{FAEFC773-EED6-4443-A901-363CFAE86F8C}"/>
          </ac:grpSpMkLst>
        </pc:grpChg>
        <pc:grpChg chg="mod">
          <ac:chgData name="Park Jicheonhoryeong" userId="0b818c76d32d1e2c" providerId="LiveId" clId="{2C59CDEA-8CE1-4BFA-B91B-1AAD8663ED7A}" dt="2021-06-09T08:30:31.346" v="1497"/>
          <ac:grpSpMkLst>
            <pc:docMk/>
            <pc:sldMk cId="4010437908" sldId="259"/>
            <ac:grpSpMk id="233" creationId="{F4C60D4E-7C39-4DC0-8CD1-5383D527E611}"/>
          </ac:grpSpMkLst>
        </pc:grpChg>
        <pc:grpChg chg="mod">
          <ac:chgData name="Park Jicheonhoryeong" userId="0b818c76d32d1e2c" providerId="LiveId" clId="{2C59CDEA-8CE1-4BFA-B91B-1AAD8663ED7A}" dt="2021-06-09T08:30:31.346" v="1497"/>
          <ac:grpSpMkLst>
            <pc:docMk/>
            <pc:sldMk cId="4010437908" sldId="259"/>
            <ac:grpSpMk id="234" creationId="{E0B5867E-96F3-4F66-AA6A-D2308B4B113B}"/>
          </ac:grpSpMkLst>
        </pc:grpChg>
        <pc:grpChg chg="mod">
          <ac:chgData name="Park Jicheonhoryeong" userId="0b818c76d32d1e2c" providerId="LiveId" clId="{2C59CDEA-8CE1-4BFA-B91B-1AAD8663ED7A}" dt="2021-06-09T08:30:31.346" v="1497"/>
          <ac:grpSpMkLst>
            <pc:docMk/>
            <pc:sldMk cId="4010437908" sldId="259"/>
            <ac:grpSpMk id="235" creationId="{3A524C45-982E-4F87-85CB-4C724C116672}"/>
          </ac:grpSpMkLst>
        </pc:grpChg>
        <pc:grpChg chg="mod">
          <ac:chgData name="Park Jicheonhoryeong" userId="0b818c76d32d1e2c" providerId="LiveId" clId="{2C59CDEA-8CE1-4BFA-B91B-1AAD8663ED7A}" dt="2021-06-09T08:30:31.346" v="1497"/>
          <ac:grpSpMkLst>
            <pc:docMk/>
            <pc:sldMk cId="4010437908" sldId="259"/>
            <ac:grpSpMk id="239" creationId="{C5187842-B013-4DBF-90A2-7970498C294E}"/>
          </ac:grpSpMkLst>
        </pc:grpChg>
        <pc:grpChg chg="mod">
          <ac:chgData name="Park Jicheonhoryeong" userId="0b818c76d32d1e2c" providerId="LiveId" clId="{2C59CDEA-8CE1-4BFA-B91B-1AAD8663ED7A}" dt="2021-06-09T08:30:31.346" v="1497"/>
          <ac:grpSpMkLst>
            <pc:docMk/>
            <pc:sldMk cId="4010437908" sldId="259"/>
            <ac:grpSpMk id="244" creationId="{B68ED30A-D9F7-43F2-89B1-50EAC3BE51EB}"/>
          </ac:grpSpMkLst>
        </pc:grpChg>
        <pc:grpChg chg="mod">
          <ac:chgData name="Park Jicheonhoryeong" userId="0b818c76d32d1e2c" providerId="LiveId" clId="{2C59CDEA-8CE1-4BFA-B91B-1AAD8663ED7A}" dt="2021-06-09T08:30:31.346" v="1497"/>
          <ac:grpSpMkLst>
            <pc:docMk/>
            <pc:sldMk cId="4010437908" sldId="259"/>
            <ac:grpSpMk id="245" creationId="{FB559AC3-71C4-4A9C-9863-9E7A89CD7A2B}"/>
          </ac:grpSpMkLst>
        </pc:grpChg>
        <pc:grpChg chg="mod">
          <ac:chgData name="Park Jicheonhoryeong" userId="0b818c76d32d1e2c" providerId="LiveId" clId="{2C59CDEA-8CE1-4BFA-B91B-1AAD8663ED7A}" dt="2021-06-09T08:30:31.346" v="1497"/>
          <ac:grpSpMkLst>
            <pc:docMk/>
            <pc:sldMk cId="4010437908" sldId="259"/>
            <ac:grpSpMk id="246" creationId="{3A81C68D-3A03-4CF2-9C8F-04ABFDE45B45}"/>
          </ac:grpSpMkLst>
        </pc:grpChg>
        <pc:grpChg chg="add del mod">
          <ac:chgData name="Park Jicheonhoryeong" userId="0b818c76d32d1e2c" providerId="LiveId" clId="{2C59CDEA-8CE1-4BFA-B91B-1AAD8663ED7A}" dt="2021-06-09T08:30:57.229" v="1502"/>
          <ac:grpSpMkLst>
            <pc:docMk/>
            <pc:sldMk cId="4010437908" sldId="259"/>
            <ac:grpSpMk id="261" creationId="{49060FEE-7CFE-41A9-841C-4530BA52CC20}"/>
          </ac:grpSpMkLst>
        </pc:grpChg>
        <pc:grpChg chg="mod">
          <ac:chgData name="Park Jicheonhoryeong" userId="0b818c76d32d1e2c" providerId="LiveId" clId="{2C59CDEA-8CE1-4BFA-B91B-1AAD8663ED7A}" dt="2021-06-09T08:30:55.955" v="1501"/>
          <ac:grpSpMkLst>
            <pc:docMk/>
            <pc:sldMk cId="4010437908" sldId="259"/>
            <ac:grpSpMk id="262" creationId="{2C5A98F4-9705-4A29-B138-6D2425A42FB9}"/>
          </ac:grpSpMkLst>
        </pc:grpChg>
        <pc:grpChg chg="mod">
          <ac:chgData name="Park Jicheonhoryeong" userId="0b818c76d32d1e2c" providerId="LiveId" clId="{2C59CDEA-8CE1-4BFA-B91B-1AAD8663ED7A}" dt="2021-06-09T08:30:55.955" v="1501"/>
          <ac:grpSpMkLst>
            <pc:docMk/>
            <pc:sldMk cId="4010437908" sldId="259"/>
            <ac:grpSpMk id="263" creationId="{88B67C2F-1590-4EE0-BCE6-FF6437DD9A03}"/>
          </ac:grpSpMkLst>
        </pc:grpChg>
        <pc:grpChg chg="mod">
          <ac:chgData name="Park Jicheonhoryeong" userId="0b818c76d32d1e2c" providerId="LiveId" clId="{2C59CDEA-8CE1-4BFA-B91B-1AAD8663ED7A}" dt="2021-06-09T08:30:55.955" v="1501"/>
          <ac:grpSpMkLst>
            <pc:docMk/>
            <pc:sldMk cId="4010437908" sldId="259"/>
            <ac:grpSpMk id="273" creationId="{A6226961-2EE4-4BD8-ADB7-DB9D6465C2EB}"/>
          </ac:grpSpMkLst>
        </pc:grpChg>
        <pc:grpChg chg="mod">
          <ac:chgData name="Park Jicheonhoryeong" userId="0b818c76d32d1e2c" providerId="LiveId" clId="{2C59CDEA-8CE1-4BFA-B91B-1AAD8663ED7A}" dt="2021-06-09T08:30:55.955" v="1501"/>
          <ac:grpSpMkLst>
            <pc:docMk/>
            <pc:sldMk cId="4010437908" sldId="259"/>
            <ac:grpSpMk id="274" creationId="{680540E7-6460-4D68-BBDC-49E57D2F6F53}"/>
          </ac:grpSpMkLst>
        </pc:grpChg>
        <pc:grpChg chg="mod">
          <ac:chgData name="Park Jicheonhoryeong" userId="0b818c76d32d1e2c" providerId="LiveId" clId="{2C59CDEA-8CE1-4BFA-B91B-1AAD8663ED7A}" dt="2021-06-09T08:30:55.955" v="1501"/>
          <ac:grpSpMkLst>
            <pc:docMk/>
            <pc:sldMk cId="4010437908" sldId="259"/>
            <ac:grpSpMk id="276" creationId="{DF5C345D-3828-4184-8AF4-1F6869F6C805}"/>
          </ac:grpSpMkLst>
        </pc:grpChg>
        <pc:grpChg chg="mod">
          <ac:chgData name="Park Jicheonhoryeong" userId="0b818c76d32d1e2c" providerId="LiveId" clId="{2C59CDEA-8CE1-4BFA-B91B-1AAD8663ED7A}" dt="2021-06-09T08:30:55.955" v="1501"/>
          <ac:grpSpMkLst>
            <pc:docMk/>
            <pc:sldMk cId="4010437908" sldId="259"/>
            <ac:grpSpMk id="277" creationId="{70B373A7-494C-431C-8618-5ACFD1662589}"/>
          </ac:grpSpMkLst>
        </pc:grpChg>
        <pc:grpChg chg="mod">
          <ac:chgData name="Park Jicheonhoryeong" userId="0b818c76d32d1e2c" providerId="LiveId" clId="{2C59CDEA-8CE1-4BFA-B91B-1AAD8663ED7A}" dt="2021-06-09T08:30:55.955" v="1501"/>
          <ac:grpSpMkLst>
            <pc:docMk/>
            <pc:sldMk cId="4010437908" sldId="259"/>
            <ac:grpSpMk id="278" creationId="{2AC4712A-7822-4C91-ABD3-64269ABC63D1}"/>
          </ac:grpSpMkLst>
        </pc:grpChg>
        <pc:grpChg chg="mod">
          <ac:chgData name="Park Jicheonhoryeong" userId="0b818c76d32d1e2c" providerId="LiveId" clId="{2C59CDEA-8CE1-4BFA-B91B-1AAD8663ED7A}" dt="2021-06-09T08:30:55.955" v="1501"/>
          <ac:grpSpMkLst>
            <pc:docMk/>
            <pc:sldMk cId="4010437908" sldId="259"/>
            <ac:grpSpMk id="282" creationId="{EC9EE50D-D7AA-4684-9EC7-8DA108DE749B}"/>
          </ac:grpSpMkLst>
        </pc:grpChg>
        <pc:grpChg chg="mod">
          <ac:chgData name="Park Jicheonhoryeong" userId="0b818c76d32d1e2c" providerId="LiveId" clId="{2C59CDEA-8CE1-4BFA-B91B-1AAD8663ED7A}" dt="2021-06-09T08:30:55.955" v="1501"/>
          <ac:grpSpMkLst>
            <pc:docMk/>
            <pc:sldMk cId="4010437908" sldId="259"/>
            <ac:grpSpMk id="287" creationId="{6BEFA529-04E9-4CD5-BB75-67D9CD22CC0C}"/>
          </ac:grpSpMkLst>
        </pc:grpChg>
        <pc:grpChg chg="mod">
          <ac:chgData name="Park Jicheonhoryeong" userId="0b818c76d32d1e2c" providerId="LiveId" clId="{2C59CDEA-8CE1-4BFA-B91B-1AAD8663ED7A}" dt="2021-06-09T08:30:55.955" v="1501"/>
          <ac:grpSpMkLst>
            <pc:docMk/>
            <pc:sldMk cId="4010437908" sldId="259"/>
            <ac:grpSpMk id="288" creationId="{E29039F3-5480-4205-9364-6295E8F29637}"/>
          </ac:grpSpMkLst>
        </pc:grpChg>
        <pc:grpChg chg="mod">
          <ac:chgData name="Park Jicheonhoryeong" userId="0b818c76d32d1e2c" providerId="LiveId" clId="{2C59CDEA-8CE1-4BFA-B91B-1AAD8663ED7A}" dt="2021-06-09T08:30:55.955" v="1501"/>
          <ac:grpSpMkLst>
            <pc:docMk/>
            <pc:sldMk cId="4010437908" sldId="259"/>
            <ac:grpSpMk id="289" creationId="{D68D7F79-2CF4-44FA-957B-A6EF2DCAC78E}"/>
          </ac:grpSpMkLst>
        </pc:grpChg>
        <pc:cxnChg chg="mod">
          <ac:chgData name="Park Jicheonhoryeong" userId="0b818c76d32d1e2c" providerId="LiveId" clId="{2C59CDEA-8CE1-4BFA-B91B-1AAD8663ED7A}" dt="2021-06-09T07:58:36.858" v="583" actId="165"/>
          <ac:cxnSpMkLst>
            <pc:docMk/>
            <pc:sldMk cId="4010437908" sldId="259"/>
            <ac:cxnSpMk id="33" creationId="{63ED34F1-39A4-495E-80B3-527762C5CDEA}"/>
          </ac:cxnSpMkLst>
        </pc:cxnChg>
        <pc:cxnChg chg="mod">
          <ac:chgData name="Park Jicheonhoryeong" userId="0b818c76d32d1e2c" providerId="LiveId" clId="{2C59CDEA-8CE1-4BFA-B91B-1AAD8663ED7A}" dt="2021-06-09T07:58:36.858" v="583" actId="165"/>
          <ac:cxnSpMkLst>
            <pc:docMk/>
            <pc:sldMk cId="4010437908" sldId="259"/>
            <ac:cxnSpMk id="41" creationId="{B892C909-98A4-45D2-95C4-FB10AF84E958}"/>
          </ac:cxnSpMkLst>
        </pc:cxnChg>
        <pc:cxnChg chg="mod">
          <ac:chgData name="Park Jicheonhoryeong" userId="0b818c76d32d1e2c" providerId="LiveId" clId="{2C59CDEA-8CE1-4BFA-B91B-1AAD8663ED7A}" dt="2021-06-09T07:58:36.858" v="583" actId="165"/>
          <ac:cxnSpMkLst>
            <pc:docMk/>
            <pc:sldMk cId="4010437908" sldId="259"/>
            <ac:cxnSpMk id="44" creationId="{FEDF04DA-6774-4FE6-A1FA-1EC5D1AB1B90}"/>
          </ac:cxnSpMkLst>
        </pc:cxnChg>
        <pc:cxnChg chg="mod">
          <ac:chgData name="Park Jicheonhoryeong" userId="0b818c76d32d1e2c" providerId="LiveId" clId="{2C59CDEA-8CE1-4BFA-B91B-1AAD8663ED7A}" dt="2021-06-09T07:58:36.858" v="583" actId="165"/>
          <ac:cxnSpMkLst>
            <pc:docMk/>
            <pc:sldMk cId="4010437908" sldId="259"/>
            <ac:cxnSpMk id="46" creationId="{DC2C4D29-BB1D-434D-9702-FA638BDFF89D}"/>
          </ac:cxnSpMkLst>
        </pc:cxnChg>
        <pc:cxnChg chg="del mod">
          <ac:chgData name="Park Jicheonhoryeong" userId="0b818c76d32d1e2c" providerId="LiveId" clId="{2C59CDEA-8CE1-4BFA-B91B-1AAD8663ED7A}" dt="2021-06-09T07:43:24.939" v="23" actId="21"/>
          <ac:cxnSpMkLst>
            <pc:docMk/>
            <pc:sldMk cId="4010437908" sldId="259"/>
            <ac:cxnSpMk id="51" creationId="{C744AC92-465E-4134-965A-952C85CA2848}"/>
          </ac:cxnSpMkLst>
        </pc:cxnChg>
        <pc:cxnChg chg="del">
          <ac:chgData name="Park Jicheonhoryeong" userId="0b818c76d32d1e2c" providerId="LiveId" clId="{2C59CDEA-8CE1-4BFA-B91B-1AAD8663ED7A}" dt="2021-06-09T07:43:23.659" v="22" actId="21"/>
          <ac:cxnSpMkLst>
            <pc:docMk/>
            <pc:sldMk cId="4010437908" sldId="259"/>
            <ac:cxnSpMk id="58" creationId="{2AB371E6-7394-460D-92C3-5F813A6DB960}"/>
          </ac:cxnSpMkLst>
        </pc:cxnChg>
        <pc:cxnChg chg="del">
          <ac:chgData name="Park Jicheonhoryeong" userId="0b818c76d32d1e2c" providerId="LiveId" clId="{2C59CDEA-8CE1-4BFA-B91B-1AAD8663ED7A}" dt="2021-06-09T07:43:34.964" v="29" actId="21"/>
          <ac:cxnSpMkLst>
            <pc:docMk/>
            <pc:sldMk cId="4010437908" sldId="259"/>
            <ac:cxnSpMk id="77" creationId="{E0008E10-2F20-47FA-9021-69EFB46DC06D}"/>
          </ac:cxnSpMkLst>
        </pc:cxnChg>
        <pc:cxnChg chg="mod">
          <ac:chgData name="Park Jicheonhoryeong" userId="0b818c76d32d1e2c" providerId="LiveId" clId="{2C59CDEA-8CE1-4BFA-B91B-1AAD8663ED7A}" dt="2021-06-09T08:28:56.966" v="1470" actId="165"/>
          <ac:cxnSpMkLst>
            <pc:docMk/>
            <pc:sldMk cId="4010437908" sldId="259"/>
            <ac:cxnSpMk id="116" creationId="{F0E26EAC-EF90-402E-9E3C-86F576F8A022}"/>
          </ac:cxnSpMkLst>
        </pc:cxnChg>
        <pc:cxnChg chg="mod">
          <ac:chgData name="Park Jicheonhoryeong" userId="0b818c76d32d1e2c" providerId="LiveId" clId="{2C59CDEA-8CE1-4BFA-B91B-1AAD8663ED7A}" dt="2021-06-09T08:28:56.966" v="1470" actId="165"/>
          <ac:cxnSpMkLst>
            <pc:docMk/>
            <pc:sldMk cId="4010437908" sldId="259"/>
            <ac:cxnSpMk id="118" creationId="{EBF478F1-0AB9-4DAC-B799-77E682B2AB25}"/>
          </ac:cxnSpMkLst>
        </pc:cxnChg>
        <pc:cxnChg chg="mod">
          <ac:chgData name="Park Jicheonhoryeong" userId="0b818c76d32d1e2c" providerId="LiveId" clId="{2C59CDEA-8CE1-4BFA-B91B-1AAD8663ED7A}" dt="2021-06-09T08:28:56.966" v="1470" actId="165"/>
          <ac:cxnSpMkLst>
            <pc:docMk/>
            <pc:sldMk cId="4010437908" sldId="259"/>
            <ac:cxnSpMk id="119" creationId="{EE983B7C-4639-4624-BF11-75E2B932918A}"/>
          </ac:cxnSpMkLst>
        </pc:cxnChg>
        <pc:cxnChg chg="mod">
          <ac:chgData name="Park Jicheonhoryeong" userId="0b818c76d32d1e2c" providerId="LiveId" clId="{2C59CDEA-8CE1-4BFA-B91B-1AAD8663ED7A}" dt="2021-06-09T08:28:56.966" v="1470" actId="165"/>
          <ac:cxnSpMkLst>
            <pc:docMk/>
            <pc:sldMk cId="4010437908" sldId="259"/>
            <ac:cxnSpMk id="121" creationId="{F67F656C-3D3B-4AAA-90A1-60329CA041D3}"/>
          </ac:cxnSpMkLst>
        </pc:cxnChg>
        <pc:cxnChg chg="mod">
          <ac:chgData name="Park Jicheonhoryeong" userId="0b818c76d32d1e2c" providerId="LiveId" clId="{2C59CDEA-8CE1-4BFA-B91B-1AAD8663ED7A}" dt="2021-06-09T08:30:03.341" v="1493"/>
          <ac:cxnSpMkLst>
            <pc:docMk/>
            <pc:sldMk cId="4010437908" sldId="259"/>
            <ac:cxnSpMk id="212" creationId="{E0D25D15-5FE9-4FF0-98EB-B5FFFE89E8D8}"/>
          </ac:cxnSpMkLst>
        </pc:cxnChg>
        <pc:cxnChg chg="mod">
          <ac:chgData name="Park Jicheonhoryeong" userId="0b818c76d32d1e2c" providerId="LiveId" clId="{2C59CDEA-8CE1-4BFA-B91B-1AAD8663ED7A}" dt="2021-06-09T08:30:03.341" v="1493"/>
          <ac:cxnSpMkLst>
            <pc:docMk/>
            <pc:sldMk cId="4010437908" sldId="259"/>
            <ac:cxnSpMk id="214" creationId="{67AE28EA-2208-4B86-B43A-B52F4045C7DF}"/>
          </ac:cxnSpMkLst>
        </pc:cxnChg>
        <pc:cxnChg chg="mod">
          <ac:chgData name="Park Jicheonhoryeong" userId="0b818c76d32d1e2c" providerId="LiveId" clId="{2C59CDEA-8CE1-4BFA-B91B-1AAD8663ED7A}" dt="2021-06-09T08:30:03.341" v="1493"/>
          <ac:cxnSpMkLst>
            <pc:docMk/>
            <pc:sldMk cId="4010437908" sldId="259"/>
            <ac:cxnSpMk id="215" creationId="{AF41FAD6-DCBA-4664-A299-D4103C53B836}"/>
          </ac:cxnSpMkLst>
        </pc:cxnChg>
        <pc:cxnChg chg="mod">
          <ac:chgData name="Park Jicheonhoryeong" userId="0b818c76d32d1e2c" providerId="LiveId" clId="{2C59CDEA-8CE1-4BFA-B91B-1AAD8663ED7A}" dt="2021-06-09T08:30:03.341" v="1493"/>
          <ac:cxnSpMkLst>
            <pc:docMk/>
            <pc:sldMk cId="4010437908" sldId="259"/>
            <ac:cxnSpMk id="217" creationId="{94FF667D-ABBB-4B47-AD58-8B7818460ACE}"/>
          </ac:cxnSpMkLst>
        </pc:cxnChg>
        <pc:cxnChg chg="mod">
          <ac:chgData name="Park Jicheonhoryeong" userId="0b818c76d32d1e2c" providerId="LiveId" clId="{2C59CDEA-8CE1-4BFA-B91B-1AAD8663ED7A}" dt="2021-06-09T08:30:31.346" v="1497"/>
          <ac:cxnSpMkLst>
            <pc:docMk/>
            <pc:sldMk cId="4010437908" sldId="259"/>
            <ac:cxnSpMk id="255" creationId="{4BF7AC31-CC55-4BFE-9E09-1267D2BEC0F9}"/>
          </ac:cxnSpMkLst>
        </pc:cxnChg>
        <pc:cxnChg chg="mod">
          <ac:chgData name="Park Jicheonhoryeong" userId="0b818c76d32d1e2c" providerId="LiveId" clId="{2C59CDEA-8CE1-4BFA-B91B-1AAD8663ED7A}" dt="2021-06-09T08:30:31.346" v="1497"/>
          <ac:cxnSpMkLst>
            <pc:docMk/>
            <pc:sldMk cId="4010437908" sldId="259"/>
            <ac:cxnSpMk id="257" creationId="{0C638B50-1202-4B1F-9079-560D36173781}"/>
          </ac:cxnSpMkLst>
        </pc:cxnChg>
        <pc:cxnChg chg="mod">
          <ac:chgData name="Park Jicheonhoryeong" userId="0b818c76d32d1e2c" providerId="LiveId" clId="{2C59CDEA-8CE1-4BFA-B91B-1AAD8663ED7A}" dt="2021-06-09T08:30:31.346" v="1497"/>
          <ac:cxnSpMkLst>
            <pc:docMk/>
            <pc:sldMk cId="4010437908" sldId="259"/>
            <ac:cxnSpMk id="258" creationId="{20B5E585-3A17-453A-A2C9-E9B5B9730A52}"/>
          </ac:cxnSpMkLst>
        </pc:cxnChg>
        <pc:cxnChg chg="mod">
          <ac:chgData name="Park Jicheonhoryeong" userId="0b818c76d32d1e2c" providerId="LiveId" clId="{2C59CDEA-8CE1-4BFA-B91B-1AAD8663ED7A}" dt="2021-06-09T08:30:31.346" v="1497"/>
          <ac:cxnSpMkLst>
            <pc:docMk/>
            <pc:sldMk cId="4010437908" sldId="259"/>
            <ac:cxnSpMk id="260" creationId="{BC8A1194-44B5-4163-9DDB-03D30CDC447F}"/>
          </ac:cxnSpMkLst>
        </pc:cxnChg>
        <pc:cxnChg chg="mod">
          <ac:chgData name="Park Jicheonhoryeong" userId="0b818c76d32d1e2c" providerId="LiveId" clId="{2C59CDEA-8CE1-4BFA-B91B-1AAD8663ED7A}" dt="2021-06-09T08:30:55.955" v="1501"/>
          <ac:cxnSpMkLst>
            <pc:docMk/>
            <pc:sldMk cId="4010437908" sldId="259"/>
            <ac:cxnSpMk id="298" creationId="{202B0F51-6259-4B48-8276-A52DD9A5E22C}"/>
          </ac:cxnSpMkLst>
        </pc:cxnChg>
        <pc:cxnChg chg="mod">
          <ac:chgData name="Park Jicheonhoryeong" userId="0b818c76d32d1e2c" providerId="LiveId" clId="{2C59CDEA-8CE1-4BFA-B91B-1AAD8663ED7A}" dt="2021-06-09T08:30:55.955" v="1501"/>
          <ac:cxnSpMkLst>
            <pc:docMk/>
            <pc:sldMk cId="4010437908" sldId="259"/>
            <ac:cxnSpMk id="300" creationId="{A5DB4198-5392-4A16-B550-EE6DA77D9DC0}"/>
          </ac:cxnSpMkLst>
        </pc:cxnChg>
        <pc:cxnChg chg="mod">
          <ac:chgData name="Park Jicheonhoryeong" userId="0b818c76d32d1e2c" providerId="LiveId" clId="{2C59CDEA-8CE1-4BFA-B91B-1AAD8663ED7A}" dt="2021-06-09T08:30:55.955" v="1501"/>
          <ac:cxnSpMkLst>
            <pc:docMk/>
            <pc:sldMk cId="4010437908" sldId="259"/>
            <ac:cxnSpMk id="301" creationId="{DD9B3737-93EB-44A5-B7F0-F376681C1457}"/>
          </ac:cxnSpMkLst>
        </pc:cxnChg>
        <pc:cxnChg chg="mod">
          <ac:chgData name="Park Jicheonhoryeong" userId="0b818c76d32d1e2c" providerId="LiveId" clId="{2C59CDEA-8CE1-4BFA-B91B-1AAD8663ED7A}" dt="2021-06-09T08:30:55.955" v="1501"/>
          <ac:cxnSpMkLst>
            <pc:docMk/>
            <pc:sldMk cId="4010437908" sldId="259"/>
            <ac:cxnSpMk id="303" creationId="{83267474-9E27-4DF0-804B-420A2000DEB8}"/>
          </ac:cxnSpMkLst>
        </pc:cxnChg>
      </pc:sldChg>
      <pc:sldChg chg="del">
        <pc:chgData name="Park Jicheonhoryeong" userId="0b818c76d32d1e2c" providerId="LiveId" clId="{2C59CDEA-8CE1-4BFA-B91B-1AAD8663ED7A}" dt="2021-06-09T07:42:00.391" v="2" actId="2696"/>
        <pc:sldMkLst>
          <pc:docMk/>
          <pc:sldMk cId="4014005343" sldId="259"/>
        </pc:sldMkLst>
      </pc:sldChg>
      <pc:sldChg chg="del">
        <pc:chgData name="Park Jicheonhoryeong" userId="0b818c76d32d1e2c" providerId="LiveId" clId="{2C59CDEA-8CE1-4BFA-B91B-1AAD8663ED7A}" dt="2021-06-09T07:42:01.498" v="3" actId="2696"/>
        <pc:sldMkLst>
          <pc:docMk/>
          <pc:sldMk cId="1091847025" sldId="260"/>
        </pc:sldMkLst>
      </pc:sldChg>
      <pc:sldChg chg="addSp delSp modSp add del mod">
        <pc:chgData name="Park Jicheonhoryeong" userId="0b818c76d32d1e2c" providerId="LiveId" clId="{2C59CDEA-8CE1-4BFA-B91B-1AAD8663ED7A}" dt="2021-06-09T07:59:11.155" v="594" actId="2696"/>
        <pc:sldMkLst>
          <pc:docMk/>
          <pc:sldMk cId="2263439874" sldId="260"/>
        </pc:sldMkLst>
        <pc:spChg chg="mod">
          <ac:chgData name="Park Jicheonhoryeong" userId="0b818c76d32d1e2c" providerId="LiveId" clId="{2C59CDEA-8CE1-4BFA-B91B-1AAD8663ED7A}" dt="2021-06-09T07:56:40.215" v="525"/>
          <ac:spMkLst>
            <pc:docMk/>
            <pc:sldMk cId="2263439874" sldId="260"/>
            <ac:spMk id="54" creationId="{A35900A5-661E-4405-8BB5-62C98B384BFD}"/>
          </ac:spMkLst>
        </pc:spChg>
        <pc:spChg chg="del">
          <ac:chgData name="Park Jicheonhoryeong" userId="0b818c76d32d1e2c" providerId="LiveId" clId="{2C59CDEA-8CE1-4BFA-B91B-1AAD8663ED7A}" dt="2021-06-09T07:57:00.661" v="549" actId="21"/>
          <ac:spMkLst>
            <pc:docMk/>
            <pc:sldMk cId="2263439874" sldId="260"/>
            <ac:spMk id="57" creationId="{C86DD254-2ADF-4389-8317-BF3F3DADA056}"/>
          </ac:spMkLst>
        </pc:spChg>
        <pc:spChg chg="del">
          <ac:chgData name="Park Jicheonhoryeong" userId="0b818c76d32d1e2c" providerId="LiveId" clId="{2C59CDEA-8CE1-4BFA-B91B-1AAD8663ED7A}" dt="2021-06-09T07:57:06.895" v="558" actId="21"/>
          <ac:spMkLst>
            <pc:docMk/>
            <pc:sldMk cId="2263439874" sldId="260"/>
            <ac:spMk id="59" creationId="{C0B5D683-D3CF-4320-BA2E-BADCBC7BA746}"/>
          </ac:spMkLst>
        </pc:spChg>
        <pc:spChg chg="del">
          <ac:chgData name="Park Jicheonhoryeong" userId="0b818c76d32d1e2c" providerId="LiveId" clId="{2C59CDEA-8CE1-4BFA-B91B-1AAD8663ED7A}" dt="2021-06-09T07:57:11.776" v="565" actId="21"/>
          <ac:spMkLst>
            <pc:docMk/>
            <pc:sldMk cId="2263439874" sldId="260"/>
            <ac:spMk id="60" creationId="{25CECFAB-890C-40EF-9AF2-64577D083332}"/>
          </ac:spMkLst>
        </pc:spChg>
        <pc:spChg chg="del">
          <ac:chgData name="Park Jicheonhoryeong" userId="0b818c76d32d1e2c" providerId="LiveId" clId="{2C59CDEA-8CE1-4BFA-B91B-1AAD8663ED7A}" dt="2021-06-09T07:57:01.966" v="552" actId="21"/>
          <ac:spMkLst>
            <pc:docMk/>
            <pc:sldMk cId="2263439874" sldId="260"/>
            <ac:spMk id="61" creationId="{EA8A060D-8A1A-4741-AE45-04AECF08E9F8}"/>
          </ac:spMkLst>
        </pc:spChg>
        <pc:spChg chg="del">
          <ac:chgData name="Park Jicheonhoryeong" userId="0b818c76d32d1e2c" providerId="LiveId" clId="{2C59CDEA-8CE1-4BFA-B91B-1AAD8663ED7A}" dt="2021-06-09T07:57:03.700" v="555" actId="21"/>
          <ac:spMkLst>
            <pc:docMk/>
            <pc:sldMk cId="2263439874" sldId="260"/>
            <ac:spMk id="62" creationId="{C06C7659-17CE-400D-9597-AA146B1E9974}"/>
          </ac:spMkLst>
        </pc:spChg>
        <pc:spChg chg="del">
          <ac:chgData name="Park Jicheonhoryeong" userId="0b818c76d32d1e2c" providerId="LiveId" clId="{2C59CDEA-8CE1-4BFA-B91B-1AAD8663ED7A}" dt="2021-06-09T07:57:07.868" v="559" actId="21"/>
          <ac:spMkLst>
            <pc:docMk/>
            <pc:sldMk cId="2263439874" sldId="260"/>
            <ac:spMk id="64" creationId="{40CB8D4D-D248-4CD4-8F87-14D58EFDB96D}"/>
          </ac:spMkLst>
        </pc:spChg>
        <pc:spChg chg="del">
          <ac:chgData name="Park Jicheonhoryeong" userId="0b818c76d32d1e2c" providerId="LiveId" clId="{2C59CDEA-8CE1-4BFA-B91B-1AAD8663ED7A}" dt="2021-06-09T07:57:08.598" v="560" actId="21"/>
          <ac:spMkLst>
            <pc:docMk/>
            <pc:sldMk cId="2263439874" sldId="260"/>
            <ac:spMk id="65" creationId="{85BEEF19-122C-40FC-AF3F-EF823EA7E74C}"/>
          </ac:spMkLst>
        </pc:spChg>
        <pc:spChg chg="del">
          <ac:chgData name="Park Jicheonhoryeong" userId="0b818c76d32d1e2c" providerId="LiveId" clId="{2C59CDEA-8CE1-4BFA-B91B-1AAD8663ED7A}" dt="2021-06-09T07:57:10.611" v="564" actId="21"/>
          <ac:spMkLst>
            <pc:docMk/>
            <pc:sldMk cId="2263439874" sldId="260"/>
            <ac:spMk id="66" creationId="{EBAC1F89-8765-4D58-B1B1-970FBC78A691}"/>
          </ac:spMkLst>
        </pc:spChg>
        <pc:spChg chg="del">
          <ac:chgData name="Park Jicheonhoryeong" userId="0b818c76d32d1e2c" providerId="LiveId" clId="{2C59CDEA-8CE1-4BFA-B91B-1AAD8663ED7A}" dt="2021-06-09T07:57:09.226" v="561" actId="21"/>
          <ac:spMkLst>
            <pc:docMk/>
            <pc:sldMk cId="2263439874" sldId="260"/>
            <ac:spMk id="69" creationId="{65FFA937-958D-4323-95BE-6F118B7680EB}"/>
          </ac:spMkLst>
        </pc:spChg>
        <pc:spChg chg="mod">
          <ac:chgData name="Park Jicheonhoryeong" userId="0b818c76d32d1e2c" providerId="LiveId" clId="{2C59CDEA-8CE1-4BFA-B91B-1AAD8663ED7A}" dt="2021-06-09T07:56:48.981" v="548" actId="20577"/>
          <ac:spMkLst>
            <pc:docMk/>
            <pc:sldMk cId="2263439874" sldId="260"/>
            <ac:spMk id="88" creationId="{167F8D0E-A6E1-4496-A0EA-00B0EE18E4B4}"/>
          </ac:spMkLst>
        </pc:spChg>
        <pc:grpChg chg="add del">
          <ac:chgData name="Park Jicheonhoryeong" userId="0b818c76d32d1e2c" providerId="LiveId" clId="{2C59CDEA-8CE1-4BFA-B91B-1AAD8663ED7A}" dt="2021-06-09T07:57:10.116" v="563" actId="21"/>
          <ac:grpSpMkLst>
            <pc:docMk/>
            <pc:sldMk cId="2263439874" sldId="260"/>
            <ac:grpSpMk id="5" creationId="{DF73E293-BB83-4D0B-8395-6884ACD4160C}"/>
          </ac:grpSpMkLst>
        </pc:grpChg>
      </pc:sldChg>
      <pc:sldChg chg="addSp delSp modSp add mod">
        <pc:chgData name="Park Jicheonhoryeong" userId="0b818c76d32d1e2c" providerId="LiveId" clId="{2C59CDEA-8CE1-4BFA-B91B-1AAD8663ED7A}" dt="2021-06-09T08:37:29.491" v="1546" actId="1076"/>
        <pc:sldMkLst>
          <pc:docMk/>
          <pc:sldMk cId="3789029344" sldId="260"/>
        </pc:sldMkLst>
        <pc:spChg chg="mod topLvl">
          <ac:chgData name="Park Jicheonhoryeong" userId="0b818c76d32d1e2c" providerId="LiveId" clId="{2C59CDEA-8CE1-4BFA-B91B-1AAD8663ED7A}" dt="2021-06-09T08:27:08.565" v="1430" actId="164"/>
          <ac:spMkLst>
            <pc:docMk/>
            <pc:sldMk cId="3789029344" sldId="260"/>
            <ac:spMk id="6" creationId="{103AB9EA-29AD-4AD2-8F6B-A7A607375763}"/>
          </ac:spMkLst>
        </pc:spChg>
        <pc:spChg chg="del">
          <ac:chgData name="Park Jicheonhoryeong" userId="0b818c76d32d1e2c" providerId="LiveId" clId="{2C59CDEA-8CE1-4BFA-B91B-1AAD8663ED7A}" dt="2021-06-09T08:23:50.997" v="1359" actId="21"/>
          <ac:spMkLst>
            <pc:docMk/>
            <pc:sldMk cId="3789029344" sldId="260"/>
            <ac:spMk id="7" creationId="{63CE3A41-F859-4B0D-A319-15B904C2776B}"/>
          </ac:spMkLst>
        </pc:spChg>
        <pc:spChg chg="del">
          <ac:chgData name="Park Jicheonhoryeong" userId="0b818c76d32d1e2c" providerId="LiveId" clId="{2C59CDEA-8CE1-4BFA-B91B-1AAD8663ED7A}" dt="2021-06-09T08:21:04.798" v="1317" actId="21"/>
          <ac:spMkLst>
            <pc:docMk/>
            <pc:sldMk cId="3789029344" sldId="260"/>
            <ac:spMk id="8" creationId="{86974C6D-C7FF-4185-BC56-4AFCD6D61401}"/>
          </ac:spMkLst>
        </pc:spChg>
        <pc:spChg chg="mod topLvl">
          <ac:chgData name="Park Jicheonhoryeong" userId="0b818c76d32d1e2c" providerId="LiveId" clId="{2C59CDEA-8CE1-4BFA-B91B-1AAD8663ED7A}" dt="2021-06-09T08:37:29.491" v="1546" actId="1076"/>
          <ac:spMkLst>
            <pc:docMk/>
            <pc:sldMk cId="3789029344" sldId="260"/>
            <ac:spMk id="9" creationId="{380A4880-63AF-4702-B80B-99078B1AE0FE}"/>
          </ac:spMkLst>
        </pc:spChg>
        <pc:spChg chg="del">
          <ac:chgData name="Park Jicheonhoryeong" userId="0b818c76d32d1e2c" providerId="LiveId" clId="{2C59CDEA-8CE1-4BFA-B91B-1AAD8663ED7A}" dt="2021-06-09T08:16:26.914" v="1157" actId="21"/>
          <ac:spMkLst>
            <pc:docMk/>
            <pc:sldMk cId="3789029344" sldId="260"/>
            <ac:spMk id="11" creationId="{51C264B2-2808-4B09-B178-3B86420FBDEA}"/>
          </ac:spMkLst>
        </pc:spChg>
        <pc:spChg chg="del">
          <ac:chgData name="Park Jicheonhoryeong" userId="0b818c76d32d1e2c" providerId="LiveId" clId="{2C59CDEA-8CE1-4BFA-B91B-1AAD8663ED7A}" dt="2021-06-09T08:23:50.997" v="1359" actId="21"/>
          <ac:spMkLst>
            <pc:docMk/>
            <pc:sldMk cId="3789029344" sldId="260"/>
            <ac:spMk id="14" creationId="{9F5FB691-7883-425F-8159-33CF8B6E3BFB}"/>
          </ac:spMkLst>
        </pc:spChg>
        <pc:spChg chg="mod">
          <ac:chgData name="Park Jicheonhoryeong" userId="0b818c76d32d1e2c" providerId="LiveId" clId="{2C59CDEA-8CE1-4BFA-B91B-1AAD8663ED7A}" dt="2021-06-09T08:26:40.098" v="1423" actId="165"/>
          <ac:spMkLst>
            <pc:docMk/>
            <pc:sldMk cId="3789029344" sldId="260"/>
            <ac:spMk id="35" creationId="{81ABB36F-22D2-43DC-B223-C5A1C2C83C72}"/>
          </ac:spMkLst>
        </pc:spChg>
        <pc:spChg chg="mod">
          <ac:chgData name="Park Jicheonhoryeong" userId="0b818c76d32d1e2c" providerId="LiveId" clId="{2C59CDEA-8CE1-4BFA-B91B-1AAD8663ED7A}" dt="2021-06-09T08:26:40.098" v="1423" actId="165"/>
          <ac:spMkLst>
            <pc:docMk/>
            <pc:sldMk cId="3789029344" sldId="260"/>
            <ac:spMk id="45" creationId="{17238017-56A9-41DC-9FC0-1189B41516DD}"/>
          </ac:spMkLst>
        </pc:spChg>
        <pc:spChg chg="mod topLvl">
          <ac:chgData name="Park Jicheonhoryeong" userId="0b818c76d32d1e2c" providerId="LiveId" clId="{2C59CDEA-8CE1-4BFA-B91B-1AAD8663ED7A}" dt="2021-06-09T08:27:08.565" v="1430" actId="164"/>
          <ac:spMkLst>
            <pc:docMk/>
            <pc:sldMk cId="3789029344" sldId="260"/>
            <ac:spMk id="54" creationId="{A35900A5-661E-4405-8BB5-62C98B384BFD}"/>
          </ac:spMkLst>
        </pc:spChg>
        <pc:spChg chg="del">
          <ac:chgData name="Park Jicheonhoryeong" userId="0b818c76d32d1e2c" providerId="LiveId" clId="{2C59CDEA-8CE1-4BFA-B91B-1AAD8663ED7A}" dt="2021-06-09T08:02:29.804" v="700" actId="21"/>
          <ac:spMkLst>
            <pc:docMk/>
            <pc:sldMk cId="3789029344" sldId="260"/>
            <ac:spMk id="57" creationId="{C86DD254-2ADF-4389-8317-BF3F3DADA056}"/>
          </ac:spMkLst>
        </pc:spChg>
        <pc:spChg chg="del">
          <ac:chgData name="Park Jicheonhoryeong" userId="0b818c76d32d1e2c" providerId="LiveId" clId="{2C59CDEA-8CE1-4BFA-B91B-1AAD8663ED7A}" dt="2021-06-09T08:02:29.804" v="700" actId="21"/>
          <ac:spMkLst>
            <pc:docMk/>
            <pc:sldMk cId="3789029344" sldId="260"/>
            <ac:spMk id="59" creationId="{C0B5D683-D3CF-4320-BA2E-BADCBC7BA746}"/>
          </ac:spMkLst>
        </pc:spChg>
        <pc:spChg chg="del">
          <ac:chgData name="Park Jicheonhoryeong" userId="0b818c76d32d1e2c" providerId="LiveId" clId="{2C59CDEA-8CE1-4BFA-B91B-1AAD8663ED7A}" dt="2021-06-09T08:02:29.804" v="700" actId="21"/>
          <ac:spMkLst>
            <pc:docMk/>
            <pc:sldMk cId="3789029344" sldId="260"/>
            <ac:spMk id="60" creationId="{25CECFAB-890C-40EF-9AF2-64577D083332}"/>
          </ac:spMkLst>
        </pc:spChg>
        <pc:spChg chg="del">
          <ac:chgData name="Park Jicheonhoryeong" userId="0b818c76d32d1e2c" providerId="LiveId" clId="{2C59CDEA-8CE1-4BFA-B91B-1AAD8663ED7A}" dt="2021-06-09T08:02:29.804" v="700" actId="21"/>
          <ac:spMkLst>
            <pc:docMk/>
            <pc:sldMk cId="3789029344" sldId="260"/>
            <ac:spMk id="61" creationId="{EA8A060D-8A1A-4741-AE45-04AECF08E9F8}"/>
          </ac:spMkLst>
        </pc:spChg>
        <pc:spChg chg="del">
          <ac:chgData name="Park Jicheonhoryeong" userId="0b818c76d32d1e2c" providerId="LiveId" clId="{2C59CDEA-8CE1-4BFA-B91B-1AAD8663ED7A}" dt="2021-06-09T08:02:29.804" v="700" actId="21"/>
          <ac:spMkLst>
            <pc:docMk/>
            <pc:sldMk cId="3789029344" sldId="260"/>
            <ac:spMk id="62" creationId="{C06C7659-17CE-400D-9597-AA146B1E9974}"/>
          </ac:spMkLst>
        </pc:spChg>
        <pc:spChg chg="del">
          <ac:chgData name="Park Jicheonhoryeong" userId="0b818c76d32d1e2c" providerId="LiveId" clId="{2C59CDEA-8CE1-4BFA-B91B-1AAD8663ED7A}" dt="2021-06-09T08:02:29.804" v="700" actId="21"/>
          <ac:spMkLst>
            <pc:docMk/>
            <pc:sldMk cId="3789029344" sldId="260"/>
            <ac:spMk id="64" creationId="{40CB8D4D-D248-4CD4-8F87-14D58EFDB96D}"/>
          </ac:spMkLst>
        </pc:spChg>
        <pc:spChg chg="del">
          <ac:chgData name="Park Jicheonhoryeong" userId="0b818c76d32d1e2c" providerId="LiveId" clId="{2C59CDEA-8CE1-4BFA-B91B-1AAD8663ED7A}" dt="2021-06-09T08:02:29.804" v="700" actId="21"/>
          <ac:spMkLst>
            <pc:docMk/>
            <pc:sldMk cId="3789029344" sldId="260"/>
            <ac:spMk id="65" creationId="{85BEEF19-122C-40FC-AF3F-EF823EA7E74C}"/>
          </ac:spMkLst>
        </pc:spChg>
        <pc:spChg chg="del">
          <ac:chgData name="Park Jicheonhoryeong" userId="0b818c76d32d1e2c" providerId="LiveId" clId="{2C59CDEA-8CE1-4BFA-B91B-1AAD8663ED7A}" dt="2021-06-09T08:02:29.804" v="700" actId="21"/>
          <ac:spMkLst>
            <pc:docMk/>
            <pc:sldMk cId="3789029344" sldId="260"/>
            <ac:spMk id="66" creationId="{EBAC1F89-8765-4D58-B1B1-970FBC78A691}"/>
          </ac:spMkLst>
        </pc:spChg>
        <pc:spChg chg="del">
          <ac:chgData name="Park Jicheonhoryeong" userId="0b818c76d32d1e2c" providerId="LiveId" clId="{2C59CDEA-8CE1-4BFA-B91B-1AAD8663ED7A}" dt="2021-06-09T08:23:50.997" v="1359" actId="21"/>
          <ac:spMkLst>
            <pc:docMk/>
            <pc:sldMk cId="3789029344" sldId="260"/>
            <ac:spMk id="68" creationId="{F1E60D7F-7544-4458-8492-DE8DC531AB81}"/>
          </ac:spMkLst>
        </pc:spChg>
        <pc:spChg chg="del topLvl">
          <ac:chgData name="Park Jicheonhoryeong" userId="0b818c76d32d1e2c" providerId="LiveId" clId="{2C59CDEA-8CE1-4BFA-B91B-1AAD8663ED7A}" dt="2021-06-09T08:02:29.804" v="700" actId="21"/>
          <ac:spMkLst>
            <pc:docMk/>
            <pc:sldMk cId="3789029344" sldId="260"/>
            <ac:spMk id="69" creationId="{65FFA937-958D-4323-95BE-6F118B7680EB}"/>
          </ac:spMkLst>
        </pc:spChg>
        <pc:spChg chg="del">
          <ac:chgData name="Park Jicheonhoryeong" userId="0b818c76d32d1e2c" providerId="LiveId" clId="{2C59CDEA-8CE1-4BFA-B91B-1AAD8663ED7A}" dt="2021-06-09T08:23:50.997" v="1359" actId="21"/>
          <ac:spMkLst>
            <pc:docMk/>
            <pc:sldMk cId="3789029344" sldId="260"/>
            <ac:spMk id="70" creationId="{84EF7F87-57ED-42D7-B722-B9B4051F89BB}"/>
          </ac:spMkLst>
        </pc:spChg>
        <pc:spChg chg="del">
          <ac:chgData name="Park Jicheonhoryeong" userId="0b818c76d32d1e2c" providerId="LiveId" clId="{2C59CDEA-8CE1-4BFA-B91B-1AAD8663ED7A}" dt="2021-06-09T08:23:50.997" v="1359" actId="21"/>
          <ac:spMkLst>
            <pc:docMk/>
            <pc:sldMk cId="3789029344" sldId="260"/>
            <ac:spMk id="72" creationId="{1264F882-1A32-4CDE-BC45-71C575D6363C}"/>
          </ac:spMkLst>
        </pc:spChg>
        <pc:spChg chg="mod topLvl">
          <ac:chgData name="Park Jicheonhoryeong" userId="0b818c76d32d1e2c" providerId="LiveId" clId="{2C59CDEA-8CE1-4BFA-B91B-1AAD8663ED7A}" dt="2021-06-09T08:29:50.754" v="1492" actId="164"/>
          <ac:spMkLst>
            <pc:docMk/>
            <pc:sldMk cId="3789029344" sldId="260"/>
            <ac:spMk id="73" creationId="{BA64CAEA-EEF8-428C-A965-488DBD658113}"/>
          </ac:spMkLst>
        </pc:spChg>
        <pc:spChg chg="del mod">
          <ac:chgData name="Park Jicheonhoryeong" userId="0b818c76d32d1e2c" providerId="LiveId" clId="{2C59CDEA-8CE1-4BFA-B91B-1AAD8663ED7A}" dt="2021-06-09T08:23:50.997" v="1359" actId="21"/>
          <ac:spMkLst>
            <pc:docMk/>
            <pc:sldMk cId="3789029344" sldId="260"/>
            <ac:spMk id="74" creationId="{6142BED0-A2A6-4790-86EF-6881DA6CB552}"/>
          </ac:spMkLst>
        </pc:spChg>
        <pc:spChg chg="del">
          <ac:chgData name="Park Jicheonhoryeong" userId="0b818c76d32d1e2c" providerId="LiveId" clId="{2C59CDEA-8CE1-4BFA-B91B-1AAD8663ED7A}" dt="2021-06-09T08:23:55.600" v="1360" actId="21"/>
          <ac:spMkLst>
            <pc:docMk/>
            <pc:sldMk cId="3789029344" sldId="260"/>
            <ac:spMk id="75" creationId="{8A485C0C-2655-4F94-9BBB-B9BE86F2ADDB}"/>
          </ac:spMkLst>
        </pc:spChg>
        <pc:spChg chg="del">
          <ac:chgData name="Park Jicheonhoryeong" userId="0b818c76d32d1e2c" providerId="LiveId" clId="{2C59CDEA-8CE1-4BFA-B91B-1AAD8663ED7A}" dt="2021-06-09T08:21:06.170" v="1318" actId="21"/>
          <ac:spMkLst>
            <pc:docMk/>
            <pc:sldMk cId="3789029344" sldId="260"/>
            <ac:spMk id="76" creationId="{A28DA875-BE4C-4D2B-AC1D-35648F4C56AE}"/>
          </ac:spMkLst>
        </pc:spChg>
        <pc:spChg chg="mod topLvl">
          <ac:chgData name="Park Jicheonhoryeong" userId="0b818c76d32d1e2c" providerId="LiveId" clId="{2C59CDEA-8CE1-4BFA-B91B-1AAD8663ED7A}" dt="2021-06-09T08:29:36.251" v="1490" actId="164"/>
          <ac:spMkLst>
            <pc:docMk/>
            <pc:sldMk cId="3789029344" sldId="260"/>
            <ac:spMk id="78" creationId="{2BA011FC-76D3-4633-96D7-304B573EE30A}"/>
          </ac:spMkLst>
        </pc:spChg>
        <pc:spChg chg="add mod">
          <ac:chgData name="Park Jicheonhoryeong" userId="0b818c76d32d1e2c" providerId="LiveId" clId="{2C59CDEA-8CE1-4BFA-B91B-1AAD8663ED7A}" dt="2021-06-09T08:25:45.868" v="1399" actId="164"/>
          <ac:spMkLst>
            <pc:docMk/>
            <pc:sldMk cId="3789029344" sldId="260"/>
            <ac:spMk id="80" creationId="{D103693E-E9C1-4E79-AFDE-ADEE284ABD66}"/>
          </ac:spMkLst>
        </pc:spChg>
        <pc:spChg chg="del">
          <ac:chgData name="Park Jicheonhoryeong" userId="0b818c76d32d1e2c" providerId="LiveId" clId="{2C59CDEA-8CE1-4BFA-B91B-1AAD8663ED7A}" dt="2021-06-09T08:23:50.997" v="1359" actId="21"/>
          <ac:spMkLst>
            <pc:docMk/>
            <pc:sldMk cId="3789029344" sldId="260"/>
            <ac:spMk id="82" creationId="{38C23F57-0677-4D78-88E0-FB0A545E2A5A}"/>
          </ac:spMkLst>
        </pc:spChg>
        <pc:spChg chg="del">
          <ac:chgData name="Park Jicheonhoryeong" userId="0b818c76d32d1e2c" providerId="LiveId" clId="{2C59CDEA-8CE1-4BFA-B91B-1AAD8663ED7A}" dt="2021-06-09T08:23:50.997" v="1359" actId="21"/>
          <ac:spMkLst>
            <pc:docMk/>
            <pc:sldMk cId="3789029344" sldId="260"/>
            <ac:spMk id="83" creationId="{91B82093-920E-429A-B1DF-CDADE75894A4}"/>
          </ac:spMkLst>
        </pc:spChg>
        <pc:spChg chg="del">
          <ac:chgData name="Park Jicheonhoryeong" userId="0b818c76d32d1e2c" providerId="LiveId" clId="{2C59CDEA-8CE1-4BFA-B91B-1AAD8663ED7A}" dt="2021-06-09T08:23:50.997" v="1359" actId="21"/>
          <ac:spMkLst>
            <pc:docMk/>
            <pc:sldMk cId="3789029344" sldId="260"/>
            <ac:spMk id="84" creationId="{FB950AA3-8B2C-4189-9EE6-83D60A1D00E5}"/>
          </ac:spMkLst>
        </pc:spChg>
        <pc:spChg chg="del">
          <ac:chgData name="Park Jicheonhoryeong" userId="0b818c76d32d1e2c" providerId="LiveId" clId="{2C59CDEA-8CE1-4BFA-B91B-1AAD8663ED7A}" dt="2021-06-09T08:23:55.600" v="1360" actId="21"/>
          <ac:spMkLst>
            <pc:docMk/>
            <pc:sldMk cId="3789029344" sldId="260"/>
            <ac:spMk id="85" creationId="{0B5918A1-0854-4792-8050-ED8677762D75}"/>
          </ac:spMkLst>
        </pc:spChg>
        <pc:spChg chg="add mod">
          <ac:chgData name="Park Jicheonhoryeong" userId="0b818c76d32d1e2c" providerId="LiveId" clId="{2C59CDEA-8CE1-4BFA-B91B-1AAD8663ED7A}" dt="2021-06-09T08:25:45.868" v="1399" actId="164"/>
          <ac:spMkLst>
            <pc:docMk/>
            <pc:sldMk cId="3789029344" sldId="260"/>
            <ac:spMk id="86" creationId="{B6ECD1ED-4ED2-4D70-A39B-AD2F9E073858}"/>
          </ac:spMkLst>
        </pc:spChg>
        <pc:spChg chg="add mod">
          <ac:chgData name="Park Jicheonhoryeong" userId="0b818c76d32d1e2c" providerId="LiveId" clId="{2C59CDEA-8CE1-4BFA-B91B-1AAD8663ED7A}" dt="2021-06-09T08:25:45.868" v="1399" actId="164"/>
          <ac:spMkLst>
            <pc:docMk/>
            <pc:sldMk cId="3789029344" sldId="260"/>
            <ac:spMk id="87" creationId="{1243D730-391A-432D-AD44-7FCBD34BAF6F}"/>
          </ac:spMkLst>
        </pc:spChg>
        <pc:spChg chg="mod topLvl">
          <ac:chgData name="Park Jicheonhoryeong" userId="0b818c76d32d1e2c" providerId="LiveId" clId="{2C59CDEA-8CE1-4BFA-B91B-1AAD8663ED7A}" dt="2021-06-09T08:29:50.754" v="1492" actId="164"/>
          <ac:spMkLst>
            <pc:docMk/>
            <pc:sldMk cId="3789029344" sldId="260"/>
            <ac:spMk id="88" creationId="{167F8D0E-A6E1-4496-A0EA-00B0EE18E4B4}"/>
          </ac:spMkLst>
        </pc:spChg>
        <pc:spChg chg="mod">
          <ac:chgData name="Park Jicheonhoryeong" userId="0b818c76d32d1e2c" providerId="LiveId" clId="{2C59CDEA-8CE1-4BFA-B91B-1AAD8663ED7A}" dt="2021-06-09T08:25:45.868" v="1399" actId="164"/>
          <ac:spMkLst>
            <pc:docMk/>
            <pc:sldMk cId="3789029344" sldId="260"/>
            <ac:spMk id="90" creationId="{9FDCBCC8-34AE-48BD-A3D9-A42685B91E27}"/>
          </ac:spMkLst>
        </pc:spChg>
        <pc:spChg chg="mod">
          <ac:chgData name="Park Jicheonhoryeong" userId="0b818c76d32d1e2c" providerId="LiveId" clId="{2C59CDEA-8CE1-4BFA-B91B-1AAD8663ED7A}" dt="2021-06-09T08:25:45.868" v="1399" actId="164"/>
          <ac:spMkLst>
            <pc:docMk/>
            <pc:sldMk cId="3789029344" sldId="260"/>
            <ac:spMk id="91" creationId="{63871293-24AF-423C-A3CB-165477B82A22}"/>
          </ac:spMkLst>
        </pc:spChg>
        <pc:spChg chg="add mod">
          <ac:chgData name="Park Jicheonhoryeong" userId="0b818c76d32d1e2c" providerId="LiveId" clId="{2C59CDEA-8CE1-4BFA-B91B-1AAD8663ED7A}" dt="2021-06-09T08:27:56.137" v="1451" actId="165"/>
          <ac:spMkLst>
            <pc:docMk/>
            <pc:sldMk cId="3789029344" sldId="260"/>
            <ac:spMk id="95" creationId="{AE5D2019-80C9-446F-8ABC-AA58B85A5F96}"/>
          </ac:spMkLst>
        </pc:spChg>
        <pc:spChg chg="add mod">
          <ac:chgData name="Park Jicheonhoryeong" userId="0b818c76d32d1e2c" providerId="LiveId" clId="{2C59CDEA-8CE1-4BFA-B91B-1AAD8663ED7A}" dt="2021-06-09T08:28:10.183" v="1459" actId="1076"/>
          <ac:spMkLst>
            <pc:docMk/>
            <pc:sldMk cId="3789029344" sldId="260"/>
            <ac:spMk id="96" creationId="{B3F852DB-FE05-46F7-B4C1-E5C58A6C7DDD}"/>
          </ac:spMkLst>
        </pc:spChg>
        <pc:spChg chg="del">
          <ac:chgData name="Park Jicheonhoryeong" userId="0b818c76d32d1e2c" providerId="LiveId" clId="{2C59CDEA-8CE1-4BFA-B91B-1AAD8663ED7A}" dt="2021-06-09T08:23:55.600" v="1360" actId="21"/>
          <ac:spMkLst>
            <pc:docMk/>
            <pc:sldMk cId="3789029344" sldId="260"/>
            <ac:spMk id="97" creationId="{8C313199-0667-4DF1-978F-72C5A201BD88}"/>
          </ac:spMkLst>
        </pc:spChg>
        <pc:spChg chg="del">
          <ac:chgData name="Park Jicheonhoryeong" userId="0b818c76d32d1e2c" providerId="LiveId" clId="{2C59CDEA-8CE1-4BFA-B91B-1AAD8663ED7A}" dt="2021-06-09T08:19:17.469" v="1277" actId="21"/>
          <ac:spMkLst>
            <pc:docMk/>
            <pc:sldMk cId="3789029344" sldId="260"/>
            <ac:spMk id="98" creationId="{622DC2B7-E7ED-4E7B-97C3-D2C449E3CCDB}"/>
          </ac:spMkLst>
        </pc:spChg>
        <pc:spChg chg="del">
          <ac:chgData name="Park Jicheonhoryeong" userId="0b818c76d32d1e2c" providerId="LiveId" clId="{2C59CDEA-8CE1-4BFA-B91B-1AAD8663ED7A}" dt="2021-06-09T08:23:55.600" v="1360" actId="21"/>
          <ac:spMkLst>
            <pc:docMk/>
            <pc:sldMk cId="3789029344" sldId="260"/>
            <ac:spMk id="99" creationId="{322637AE-520C-4198-9629-2CDB8A54290D}"/>
          </ac:spMkLst>
        </pc:spChg>
        <pc:spChg chg="del">
          <ac:chgData name="Park Jicheonhoryeong" userId="0b818c76d32d1e2c" providerId="LiveId" clId="{2C59CDEA-8CE1-4BFA-B91B-1AAD8663ED7A}" dt="2021-06-09T08:19:18.782" v="1278" actId="21"/>
          <ac:spMkLst>
            <pc:docMk/>
            <pc:sldMk cId="3789029344" sldId="260"/>
            <ac:spMk id="100" creationId="{77A1548D-E159-4287-B7BF-14E43E44CEA8}"/>
          </ac:spMkLst>
        </pc:spChg>
        <pc:spChg chg="del">
          <ac:chgData name="Park Jicheonhoryeong" userId="0b818c76d32d1e2c" providerId="LiveId" clId="{2C59CDEA-8CE1-4BFA-B91B-1AAD8663ED7A}" dt="2021-06-09T08:23:55.600" v="1360" actId="21"/>
          <ac:spMkLst>
            <pc:docMk/>
            <pc:sldMk cId="3789029344" sldId="260"/>
            <ac:spMk id="101" creationId="{06FAEE55-1E6C-4B19-A1E1-D791EAABEE60}"/>
          </ac:spMkLst>
        </pc:spChg>
        <pc:spChg chg="del mod">
          <ac:chgData name="Park Jicheonhoryeong" userId="0b818c76d32d1e2c" providerId="LiveId" clId="{2C59CDEA-8CE1-4BFA-B91B-1AAD8663ED7A}" dt="2021-06-09T08:23:55.600" v="1360" actId="21"/>
          <ac:spMkLst>
            <pc:docMk/>
            <pc:sldMk cId="3789029344" sldId="260"/>
            <ac:spMk id="102" creationId="{E3FA79EB-E02F-4B43-B6ED-54049132F79D}"/>
          </ac:spMkLst>
        </pc:spChg>
        <pc:spChg chg="del">
          <ac:chgData name="Park Jicheonhoryeong" userId="0b818c76d32d1e2c" providerId="LiveId" clId="{2C59CDEA-8CE1-4BFA-B91B-1AAD8663ED7A}" dt="2021-06-09T08:19:20.301" v="1279" actId="21"/>
          <ac:spMkLst>
            <pc:docMk/>
            <pc:sldMk cId="3789029344" sldId="260"/>
            <ac:spMk id="103" creationId="{E88763BB-9561-4E42-A061-29EBD9DE16CB}"/>
          </ac:spMkLst>
        </pc:spChg>
        <pc:spChg chg="add mod">
          <ac:chgData name="Park Jicheonhoryeong" userId="0b818c76d32d1e2c" providerId="LiveId" clId="{2C59CDEA-8CE1-4BFA-B91B-1AAD8663ED7A}" dt="2021-06-09T08:28:13.862" v="1461" actId="1076"/>
          <ac:spMkLst>
            <pc:docMk/>
            <pc:sldMk cId="3789029344" sldId="260"/>
            <ac:spMk id="104" creationId="{48D20071-AFB4-4EBD-8996-5F11A0268ACB}"/>
          </ac:spMkLst>
        </pc:spChg>
        <pc:spChg chg="add mod">
          <ac:chgData name="Park Jicheonhoryeong" userId="0b818c76d32d1e2c" providerId="LiveId" clId="{2C59CDEA-8CE1-4BFA-B91B-1AAD8663ED7A}" dt="2021-06-09T08:28:10.183" v="1459" actId="1076"/>
          <ac:spMkLst>
            <pc:docMk/>
            <pc:sldMk cId="3789029344" sldId="260"/>
            <ac:spMk id="105" creationId="{96AA72B8-026F-489B-96EC-865D5A3036D5}"/>
          </ac:spMkLst>
        </pc:spChg>
        <pc:spChg chg="del">
          <ac:chgData name="Park Jicheonhoryeong" userId="0b818c76d32d1e2c" providerId="LiveId" clId="{2C59CDEA-8CE1-4BFA-B91B-1AAD8663ED7A}" dt="2021-06-09T08:19:22.725" v="1280" actId="21"/>
          <ac:spMkLst>
            <pc:docMk/>
            <pc:sldMk cId="3789029344" sldId="260"/>
            <ac:spMk id="108" creationId="{E870D321-17F2-43BA-8C55-D3F67E0B182A}"/>
          </ac:spMkLst>
        </pc:spChg>
        <pc:spChg chg="del">
          <ac:chgData name="Park Jicheonhoryeong" userId="0b818c76d32d1e2c" providerId="LiveId" clId="{2C59CDEA-8CE1-4BFA-B91B-1AAD8663ED7A}" dt="2021-06-09T08:19:22.725" v="1280" actId="21"/>
          <ac:spMkLst>
            <pc:docMk/>
            <pc:sldMk cId="3789029344" sldId="260"/>
            <ac:spMk id="109" creationId="{7F0C2CA5-6DEA-4BCE-8826-0B2C95EF6D8E}"/>
          </ac:spMkLst>
        </pc:spChg>
        <pc:spChg chg="del">
          <ac:chgData name="Park Jicheonhoryeong" userId="0b818c76d32d1e2c" providerId="LiveId" clId="{2C59CDEA-8CE1-4BFA-B91B-1AAD8663ED7A}" dt="2021-06-09T08:19:22.725" v="1280" actId="21"/>
          <ac:spMkLst>
            <pc:docMk/>
            <pc:sldMk cId="3789029344" sldId="260"/>
            <ac:spMk id="110" creationId="{8F400501-D928-46FD-91DB-7E5BEA2A2821}"/>
          </ac:spMkLst>
        </pc:spChg>
        <pc:spChg chg="del">
          <ac:chgData name="Park Jicheonhoryeong" userId="0b818c76d32d1e2c" providerId="LiveId" clId="{2C59CDEA-8CE1-4BFA-B91B-1AAD8663ED7A}" dt="2021-06-09T08:08:31.819" v="915" actId="21"/>
          <ac:spMkLst>
            <pc:docMk/>
            <pc:sldMk cId="3789029344" sldId="260"/>
            <ac:spMk id="111" creationId="{CAFFF45A-C2D4-4DA9-AE82-7B865B776050}"/>
          </ac:spMkLst>
        </pc:spChg>
        <pc:spChg chg="del">
          <ac:chgData name="Park Jicheonhoryeong" userId="0b818c76d32d1e2c" providerId="LiveId" clId="{2C59CDEA-8CE1-4BFA-B91B-1AAD8663ED7A}" dt="2021-06-09T08:08:31.819" v="915" actId="21"/>
          <ac:spMkLst>
            <pc:docMk/>
            <pc:sldMk cId="3789029344" sldId="260"/>
            <ac:spMk id="112" creationId="{8C3959AD-B8A1-4234-B24F-50312A55F568}"/>
          </ac:spMkLst>
        </pc:spChg>
        <pc:spChg chg="del">
          <ac:chgData name="Park Jicheonhoryeong" userId="0b818c76d32d1e2c" providerId="LiveId" clId="{2C59CDEA-8CE1-4BFA-B91B-1AAD8663ED7A}" dt="2021-06-09T08:23:55.600" v="1360" actId="21"/>
          <ac:spMkLst>
            <pc:docMk/>
            <pc:sldMk cId="3789029344" sldId="260"/>
            <ac:spMk id="113" creationId="{294F8C0C-62C8-4B07-8891-595AEA5C31CF}"/>
          </ac:spMkLst>
        </pc:spChg>
        <pc:spChg chg="del">
          <ac:chgData name="Park Jicheonhoryeong" userId="0b818c76d32d1e2c" providerId="LiveId" clId="{2C59CDEA-8CE1-4BFA-B91B-1AAD8663ED7A}" dt="2021-06-09T08:23:55.600" v="1360" actId="21"/>
          <ac:spMkLst>
            <pc:docMk/>
            <pc:sldMk cId="3789029344" sldId="260"/>
            <ac:spMk id="114" creationId="{E52D95AB-A143-4FB2-A245-F1E1E9549382}"/>
          </ac:spMkLst>
        </pc:spChg>
        <pc:spChg chg="del">
          <ac:chgData name="Park Jicheonhoryeong" userId="0b818c76d32d1e2c" providerId="LiveId" clId="{2C59CDEA-8CE1-4BFA-B91B-1AAD8663ED7A}" dt="2021-06-09T08:23:55.600" v="1360" actId="21"/>
          <ac:spMkLst>
            <pc:docMk/>
            <pc:sldMk cId="3789029344" sldId="260"/>
            <ac:spMk id="115" creationId="{1EA10021-C437-4B71-A16D-AFB61BD438F9}"/>
          </ac:spMkLst>
        </pc:spChg>
        <pc:spChg chg="mod">
          <ac:chgData name="Park Jicheonhoryeong" userId="0b818c76d32d1e2c" providerId="LiveId" clId="{2C59CDEA-8CE1-4BFA-B91B-1AAD8663ED7A}" dt="2021-06-09T08:29:33.877" v="1489" actId="165"/>
          <ac:spMkLst>
            <pc:docMk/>
            <pc:sldMk cId="3789029344" sldId="260"/>
            <ac:spMk id="117" creationId="{D7F23343-4994-477C-9D24-A6188F1A6B55}"/>
          </ac:spMkLst>
        </pc:spChg>
        <pc:spChg chg="mod">
          <ac:chgData name="Park Jicheonhoryeong" userId="0b818c76d32d1e2c" providerId="LiveId" clId="{2C59CDEA-8CE1-4BFA-B91B-1AAD8663ED7A}" dt="2021-06-09T08:29:33.877" v="1489" actId="165"/>
          <ac:spMkLst>
            <pc:docMk/>
            <pc:sldMk cId="3789029344" sldId="260"/>
            <ac:spMk id="120" creationId="{6CF3B735-555C-4389-B22C-0E009C1525EA}"/>
          </ac:spMkLst>
        </pc:spChg>
        <pc:spChg chg="del">
          <ac:chgData name="Park Jicheonhoryeong" userId="0b818c76d32d1e2c" providerId="LiveId" clId="{2C59CDEA-8CE1-4BFA-B91B-1AAD8663ED7A}" dt="2021-06-09T08:08:31.819" v="915" actId="21"/>
          <ac:spMkLst>
            <pc:docMk/>
            <pc:sldMk cId="3789029344" sldId="260"/>
            <ac:spMk id="122" creationId="{FB117F74-88B9-4807-978C-61D98D3B56CE}"/>
          </ac:spMkLst>
        </pc:spChg>
        <pc:spChg chg="del topLvl">
          <ac:chgData name="Park Jicheonhoryeong" userId="0b818c76d32d1e2c" providerId="LiveId" clId="{2C59CDEA-8CE1-4BFA-B91B-1AAD8663ED7A}" dt="2021-06-09T08:08:31.819" v="915" actId="21"/>
          <ac:spMkLst>
            <pc:docMk/>
            <pc:sldMk cId="3789029344" sldId="260"/>
            <ac:spMk id="124" creationId="{E5E5C403-F127-4461-AB78-A36BC47BC354}"/>
          </ac:spMkLst>
        </pc:spChg>
        <pc:spChg chg="del">
          <ac:chgData name="Park Jicheonhoryeong" userId="0b818c76d32d1e2c" providerId="LiveId" clId="{2C59CDEA-8CE1-4BFA-B91B-1AAD8663ED7A}" dt="2021-06-09T08:08:31.819" v="915" actId="21"/>
          <ac:spMkLst>
            <pc:docMk/>
            <pc:sldMk cId="3789029344" sldId="260"/>
            <ac:spMk id="125" creationId="{CB31945A-FA2F-4646-98B9-81DD1E308D99}"/>
          </ac:spMkLst>
        </pc:spChg>
        <pc:spChg chg="mod">
          <ac:chgData name="Park Jicheonhoryeong" userId="0b818c76d32d1e2c" providerId="LiveId" clId="{2C59CDEA-8CE1-4BFA-B91B-1AAD8663ED7A}" dt="2021-06-09T08:27:56.137" v="1451" actId="165"/>
          <ac:spMkLst>
            <pc:docMk/>
            <pc:sldMk cId="3789029344" sldId="260"/>
            <ac:spMk id="126" creationId="{869D83E9-E45E-437D-928E-786482A5ABA5}"/>
          </ac:spMkLst>
        </pc:spChg>
        <pc:spChg chg="mod">
          <ac:chgData name="Park Jicheonhoryeong" userId="0b818c76d32d1e2c" providerId="LiveId" clId="{2C59CDEA-8CE1-4BFA-B91B-1AAD8663ED7A}" dt="2021-06-09T08:27:56.137" v="1451" actId="165"/>
          <ac:spMkLst>
            <pc:docMk/>
            <pc:sldMk cId="3789029344" sldId="260"/>
            <ac:spMk id="127" creationId="{62DEF868-38DA-4B1F-8C42-E838EE3D872E}"/>
          </ac:spMkLst>
        </pc:spChg>
        <pc:spChg chg="mod">
          <ac:chgData name="Park Jicheonhoryeong" userId="0b818c76d32d1e2c" providerId="LiveId" clId="{2C59CDEA-8CE1-4BFA-B91B-1AAD8663ED7A}" dt="2021-06-09T08:27:56.137" v="1451" actId="165"/>
          <ac:spMkLst>
            <pc:docMk/>
            <pc:sldMk cId="3789029344" sldId="260"/>
            <ac:spMk id="128" creationId="{C873FAA5-EFEF-46F7-BFC2-7DF75965871D}"/>
          </ac:spMkLst>
        </pc:spChg>
        <pc:spChg chg="mod">
          <ac:chgData name="Park Jicheonhoryeong" userId="0b818c76d32d1e2c" providerId="LiveId" clId="{2C59CDEA-8CE1-4BFA-B91B-1AAD8663ED7A}" dt="2021-06-09T08:27:56.137" v="1451" actId="165"/>
          <ac:spMkLst>
            <pc:docMk/>
            <pc:sldMk cId="3789029344" sldId="260"/>
            <ac:spMk id="129" creationId="{76932FDE-C42C-4035-84D8-383BA6681B39}"/>
          </ac:spMkLst>
        </pc:spChg>
        <pc:spChg chg="mod">
          <ac:chgData name="Park Jicheonhoryeong" userId="0b818c76d32d1e2c" providerId="LiveId" clId="{2C59CDEA-8CE1-4BFA-B91B-1AAD8663ED7A}" dt="2021-06-09T08:25:45.868" v="1399" actId="164"/>
          <ac:spMkLst>
            <pc:docMk/>
            <pc:sldMk cId="3789029344" sldId="260"/>
            <ac:spMk id="131" creationId="{BC20D38E-2C59-4437-9AD8-3CF9D8402B3D}"/>
          </ac:spMkLst>
        </pc:spChg>
        <pc:spChg chg="mod">
          <ac:chgData name="Park Jicheonhoryeong" userId="0b818c76d32d1e2c" providerId="LiveId" clId="{2C59CDEA-8CE1-4BFA-B91B-1AAD8663ED7A}" dt="2021-06-09T08:25:45.868" v="1399" actId="164"/>
          <ac:spMkLst>
            <pc:docMk/>
            <pc:sldMk cId="3789029344" sldId="260"/>
            <ac:spMk id="132" creationId="{2586467F-BC4A-422E-80EF-DD29EEDC0339}"/>
          </ac:spMkLst>
        </pc:spChg>
        <pc:spChg chg="mod">
          <ac:chgData name="Park Jicheonhoryeong" userId="0b818c76d32d1e2c" providerId="LiveId" clId="{2C59CDEA-8CE1-4BFA-B91B-1AAD8663ED7A}" dt="2021-06-09T08:25:45.868" v="1399" actId="164"/>
          <ac:spMkLst>
            <pc:docMk/>
            <pc:sldMk cId="3789029344" sldId="260"/>
            <ac:spMk id="133" creationId="{88D2DAFA-A199-4804-ADC0-48529BDA6B49}"/>
          </ac:spMkLst>
        </pc:spChg>
        <pc:spChg chg="mod">
          <ac:chgData name="Park Jicheonhoryeong" userId="0b818c76d32d1e2c" providerId="LiveId" clId="{2C59CDEA-8CE1-4BFA-B91B-1AAD8663ED7A}" dt="2021-06-09T08:25:45.868" v="1399" actId="164"/>
          <ac:spMkLst>
            <pc:docMk/>
            <pc:sldMk cId="3789029344" sldId="260"/>
            <ac:spMk id="134" creationId="{813E4A7E-34F2-4DA2-ADAC-9DCCE1B49714}"/>
          </ac:spMkLst>
        </pc:spChg>
        <pc:spChg chg="mod">
          <ac:chgData name="Park Jicheonhoryeong" userId="0b818c76d32d1e2c" providerId="LiveId" clId="{2C59CDEA-8CE1-4BFA-B91B-1AAD8663ED7A}" dt="2021-06-09T08:24:28.047" v="1369"/>
          <ac:spMkLst>
            <pc:docMk/>
            <pc:sldMk cId="3789029344" sldId="260"/>
            <ac:spMk id="136" creationId="{D1DF5016-FEA0-475F-AC10-B1304879E773}"/>
          </ac:spMkLst>
        </pc:spChg>
        <pc:spChg chg="mod">
          <ac:chgData name="Park Jicheonhoryeong" userId="0b818c76d32d1e2c" providerId="LiveId" clId="{2C59CDEA-8CE1-4BFA-B91B-1AAD8663ED7A}" dt="2021-06-09T08:24:28.047" v="1369"/>
          <ac:spMkLst>
            <pc:docMk/>
            <pc:sldMk cId="3789029344" sldId="260"/>
            <ac:spMk id="137" creationId="{E9A4FF5E-2145-46DF-90F0-6BA7F87E9030}"/>
          </ac:spMkLst>
        </pc:spChg>
        <pc:spChg chg="mod">
          <ac:chgData name="Park Jicheonhoryeong" userId="0b818c76d32d1e2c" providerId="LiveId" clId="{2C59CDEA-8CE1-4BFA-B91B-1AAD8663ED7A}" dt="2021-06-09T08:24:28.047" v="1369"/>
          <ac:spMkLst>
            <pc:docMk/>
            <pc:sldMk cId="3789029344" sldId="260"/>
            <ac:spMk id="138" creationId="{658240E6-FD75-4C59-9837-5E2463D96F09}"/>
          </ac:spMkLst>
        </pc:spChg>
        <pc:spChg chg="mod">
          <ac:chgData name="Park Jicheonhoryeong" userId="0b818c76d32d1e2c" providerId="LiveId" clId="{2C59CDEA-8CE1-4BFA-B91B-1AAD8663ED7A}" dt="2021-06-09T08:24:28.047" v="1369"/>
          <ac:spMkLst>
            <pc:docMk/>
            <pc:sldMk cId="3789029344" sldId="260"/>
            <ac:spMk id="139" creationId="{E67C6C8E-6D1D-4292-8E80-BE8B2AAB191C}"/>
          </ac:spMkLst>
        </pc:spChg>
        <pc:spChg chg="mod">
          <ac:chgData name="Park Jicheonhoryeong" userId="0b818c76d32d1e2c" providerId="LiveId" clId="{2C59CDEA-8CE1-4BFA-B91B-1AAD8663ED7A}" dt="2021-06-09T08:24:28.047" v="1369"/>
          <ac:spMkLst>
            <pc:docMk/>
            <pc:sldMk cId="3789029344" sldId="260"/>
            <ac:spMk id="140" creationId="{55B4AC76-0CE5-4384-8B94-8E5E11A4B8D4}"/>
          </ac:spMkLst>
        </pc:spChg>
        <pc:spChg chg="mod">
          <ac:chgData name="Park Jicheonhoryeong" userId="0b818c76d32d1e2c" providerId="LiveId" clId="{2C59CDEA-8CE1-4BFA-B91B-1AAD8663ED7A}" dt="2021-06-09T08:24:28.047" v="1369"/>
          <ac:spMkLst>
            <pc:docMk/>
            <pc:sldMk cId="3789029344" sldId="260"/>
            <ac:spMk id="141" creationId="{6E1EF447-062B-4DB5-B846-41BBEF10F73D}"/>
          </ac:spMkLst>
        </pc:spChg>
        <pc:spChg chg="mod">
          <ac:chgData name="Park Jicheonhoryeong" userId="0b818c76d32d1e2c" providerId="LiveId" clId="{2C59CDEA-8CE1-4BFA-B91B-1AAD8663ED7A}" dt="2021-06-09T08:24:28.047" v="1369"/>
          <ac:spMkLst>
            <pc:docMk/>
            <pc:sldMk cId="3789029344" sldId="260"/>
            <ac:spMk id="142" creationId="{B08444A8-65E8-4CBF-A873-E4D801DA4280}"/>
          </ac:spMkLst>
        </pc:spChg>
        <pc:spChg chg="mod">
          <ac:chgData name="Park Jicheonhoryeong" userId="0b818c76d32d1e2c" providerId="LiveId" clId="{2C59CDEA-8CE1-4BFA-B91B-1AAD8663ED7A}" dt="2021-06-09T08:24:28.047" v="1369"/>
          <ac:spMkLst>
            <pc:docMk/>
            <pc:sldMk cId="3789029344" sldId="260"/>
            <ac:spMk id="143" creationId="{C4E55B8C-052D-4000-BDAD-DE4E9320BFC3}"/>
          </ac:spMkLst>
        </pc:spChg>
        <pc:spChg chg="mod">
          <ac:chgData name="Park Jicheonhoryeong" userId="0b818c76d32d1e2c" providerId="LiveId" clId="{2C59CDEA-8CE1-4BFA-B91B-1AAD8663ED7A}" dt="2021-06-09T08:24:28.047" v="1369"/>
          <ac:spMkLst>
            <pc:docMk/>
            <pc:sldMk cId="3789029344" sldId="260"/>
            <ac:spMk id="144" creationId="{B85730A9-FE72-45EC-AABF-E10DF37A9417}"/>
          </ac:spMkLst>
        </pc:spChg>
        <pc:spChg chg="add del mod">
          <ac:chgData name="Park Jicheonhoryeong" userId="0b818c76d32d1e2c" providerId="LiveId" clId="{2C59CDEA-8CE1-4BFA-B91B-1AAD8663ED7A}" dt="2021-06-09T08:24:29.116" v="1370"/>
          <ac:spMkLst>
            <pc:docMk/>
            <pc:sldMk cId="3789029344" sldId="260"/>
            <ac:spMk id="145" creationId="{25A2BDB9-1E33-4101-91E9-26754C76D70D}"/>
          </ac:spMkLst>
        </pc:spChg>
        <pc:spChg chg="mod">
          <ac:chgData name="Park Jicheonhoryeong" userId="0b818c76d32d1e2c" providerId="LiveId" clId="{2C59CDEA-8CE1-4BFA-B91B-1AAD8663ED7A}" dt="2021-06-09T08:25:45.868" v="1399" actId="164"/>
          <ac:spMkLst>
            <pc:docMk/>
            <pc:sldMk cId="3789029344" sldId="260"/>
            <ac:spMk id="147" creationId="{D66906DC-E2D3-4786-9A01-7A66E5E4FE59}"/>
          </ac:spMkLst>
        </pc:spChg>
        <pc:spChg chg="mod">
          <ac:chgData name="Park Jicheonhoryeong" userId="0b818c76d32d1e2c" providerId="LiveId" clId="{2C59CDEA-8CE1-4BFA-B91B-1AAD8663ED7A}" dt="2021-06-09T08:25:45.868" v="1399" actId="164"/>
          <ac:spMkLst>
            <pc:docMk/>
            <pc:sldMk cId="3789029344" sldId="260"/>
            <ac:spMk id="148" creationId="{97DD516A-D6FA-495B-B633-FA6F30D4B566}"/>
          </ac:spMkLst>
        </pc:spChg>
        <pc:spChg chg="mod">
          <ac:chgData name="Park Jicheonhoryeong" userId="0b818c76d32d1e2c" providerId="LiveId" clId="{2C59CDEA-8CE1-4BFA-B91B-1AAD8663ED7A}" dt="2021-06-09T08:25:45.868" v="1399" actId="164"/>
          <ac:spMkLst>
            <pc:docMk/>
            <pc:sldMk cId="3789029344" sldId="260"/>
            <ac:spMk id="149" creationId="{A7E09E96-836A-449F-B0A6-4C5479C3218F}"/>
          </ac:spMkLst>
        </pc:spChg>
        <pc:spChg chg="mod">
          <ac:chgData name="Park Jicheonhoryeong" userId="0b818c76d32d1e2c" providerId="LiveId" clId="{2C59CDEA-8CE1-4BFA-B91B-1AAD8663ED7A}" dt="2021-06-09T08:25:45.868" v="1399" actId="164"/>
          <ac:spMkLst>
            <pc:docMk/>
            <pc:sldMk cId="3789029344" sldId="260"/>
            <ac:spMk id="150" creationId="{FDF625B9-1A74-4264-97E3-28C864956F17}"/>
          </ac:spMkLst>
        </pc:spChg>
        <pc:spChg chg="mod">
          <ac:chgData name="Park Jicheonhoryeong" userId="0b818c76d32d1e2c" providerId="LiveId" clId="{2C59CDEA-8CE1-4BFA-B91B-1AAD8663ED7A}" dt="2021-06-09T08:25:45.868" v="1399" actId="164"/>
          <ac:spMkLst>
            <pc:docMk/>
            <pc:sldMk cId="3789029344" sldId="260"/>
            <ac:spMk id="151" creationId="{72399E3B-BA33-4A3C-AAB2-D74BB79F0162}"/>
          </ac:spMkLst>
        </pc:spChg>
        <pc:spChg chg="mod">
          <ac:chgData name="Park Jicheonhoryeong" userId="0b818c76d32d1e2c" providerId="LiveId" clId="{2C59CDEA-8CE1-4BFA-B91B-1AAD8663ED7A}" dt="2021-06-09T08:25:45.868" v="1399" actId="164"/>
          <ac:spMkLst>
            <pc:docMk/>
            <pc:sldMk cId="3789029344" sldId="260"/>
            <ac:spMk id="152" creationId="{EB322685-0FD0-4DBE-B191-3C4A2EF02F7F}"/>
          </ac:spMkLst>
        </pc:spChg>
        <pc:spChg chg="mod">
          <ac:chgData name="Park Jicheonhoryeong" userId="0b818c76d32d1e2c" providerId="LiveId" clId="{2C59CDEA-8CE1-4BFA-B91B-1AAD8663ED7A}" dt="2021-06-09T08:25:45.868" v="1399" actId="164"/>
          <ac:spMkLst>
            <pc:docMk/>
            <pc:sldMk cId="3789029344" sldId="260"/>
            <ac:spMk id="153" creationId="{844564BA-A851-43C4-99F5-2EDC0CB67FD3}"/>
          </ac:spMkLst>
        </pc:spChg>
        <pc:spChg chg="mod">
          <ac:chgData name="Park Jicheonhoryeong" userId="0b818c76d32d1e2c" providerId="LiveId" clId="{2C59CDEA-8CE1-4BFA-B91B-1AAD8663ED7A}" dt="2021-06-09T08:25:45.868" v="1399" actId="164"/>
          <ac:spMkLst>
            <pc:docMk/>
            <pc:sldMk cId="3789029344" sldId="260"/>
            <ac:spMk id="154" creationId="{46C1A1C9-997B-450F-9F3A-E4141A28459F}"/>
          </ac:spMkLst>
        </pc:spChg>
        <pc:spChg chg="mod">
          <ac:chgData name="Park Jicheonhoryeong" userId="0b818c76d32d1e2c" providerId="LiveId" clId="{2C59CDEA-8CE1-4BFA-B91B-1AAD8663ED7A}" dt="2021-06-09T08:25:45.868" v="1399" actId="164"/>
          <ac:spMkLst>
            <pc:docMk/>
            <pc:sldMk cId="3789029344" sldId="260"/>
            <ac:spMk id="155" creationId="{EF958E19-D0C8-4042-8301-45592D6C1065}"/>
          </ac:spMkLst>
        </pc:spChg>
        <pc:spChg chg="mod">
          <ac:chgData name="Park Jicheonhoryeong" userId="0b818c76d32d1e2c" providerId="LiveId" clId="{2C59CDEA-8CE1-4BFA-B91B-1AAD8663ED7A}" dt="2021-06-09T08:27:56.137" v="1451" actId="165"/>
          <ac:spMkLst>
            <pc:docMk/>
            <pc:sldMk cId="3789029344" sldId="260"/>
            <ac:spMk id="157" creationId="{CAECAE4F-6F41-4DEB-8D3B-AE7DB2461012}"/>
          </ac:spMkLst>
        </pc:spChg>
        <pc:spChg chg="mod">
          <ac:chgData name="Park Jicheonhoryeong" userId="0b818c76d32d1e2c" providerId="LiveId" clId="{2C59CDEA-8CE1-4BFA-B91B-1AAD8663ED7A}" dt="2021-06-09T08:27:56.137" v="1451" actId="165"/>
          <ac:spMkLst>
            <pc:docMk/>
            <pc:sldMk cId="3789029344" sldId="260"/>
            <ac:spMk id="158" creationId="{A8B84D46-C173-4302-8888-4157D06E8DE6}"/>
          </ac:spMkLst>
        </pc:spChg>
        <pc:spChg chg="mod">
          <ac:chgData name="Park Jicheonhoryeong" userId="0b818c76d32d1e2c" providerId="LiveId" clId="{2C59CDEA-8CE1-4BFA-B91B-1AAD8663ED7A}" dt="2021-06-09T08:27:56.137" v="1451" actId="165"/>
          <ac:spMkLst>
            <pc:docMk/>
            <pc:sldMk cId="3789029344" sldId="260"/>
            <ac:spMk id="159" creationId="{819F0C79-A495-456C-B35F-1124C93A553E}"/>
          </ac:spMkLst>
        </pc:spChg>
        <pc:spChg chg="mod">
          <ac:chgData name="Park Jicheonhoryeong" userId="0b818c76d32d1e2c" providerId="LiveId" clId="{2C59CDEA-8CE1-4BFA-B91B-1AAD8663ED7A}" dt="2021-06-09T08:27:56.137" v="1451" actId="165"/>
          <ac:spMkLst>
            <pc:docMk/>
            <pc:sldMk cId="3789029344" sldId="260"/>
            <ac:spMk id="160" creationId="{1BD7660E-78BA-4E99-A2D5-94E2F7A3D823}"/>
          </ac:spMkLst>
        </pc:spChg>
        <pc:spChg chg="mod">
          <ac:chgData name="Park Jicheonhoryeong" userId="0b818c76d32d1e2c" providerId="LiveId" clId="{2C59CDEA-8CE1-4BFA-B91B-1AAD8663ED7A}" dt="2021-06-09T08:27:56.137" v="1451" actId="165"/>
          <ac:spMkLst>
            <pc:docMk/>
            <pc:sldMk cId="3789029344" sldId="260"/>
            <ac:spMk id="161" creationId="{3B9390B8-6BA3-4416-9181-17AA029B6D97}"/>
          </ac:spMkLst>
        </pc:spChg>
        <pc:spChg chg="mod">
          <ac:chgData name="Park Jicheonhoryeong" userId="0b818c76d32d1e2c" providerId="LiveId" clId="{2C59CDEA-8CE1-4BFA-B91B-1AAD8663ED7A}" dt="2021-06-09T08:27:56.137" v="1451" actId="165"/>
          <ac:spMkLst>
            <pc:docMk/>
            <pc:sldMk cId="3789029344" sldId="260"/>
            <ac:spMk id="162" creationId="{57411528-9C23-4C9B-8B5C-4CB6CF8FA093}"/>
          </ac:spMkLst>
        </pc:spChg>
        <pc:spChg chg="mod">
          <ac:chgData name="Park Jicheonhoryeong" userId="0b818c76d32d1e2c" providerId="LiveId" clId="{2C59CDEA-8CE1-4BFA-B91B-1AAD8663ED7A}" dt="2021-06-09T08:27:56.137" v="1451" actId="165"/>
          <ac:spMkLst>
            <pc:docMk/>
            <pc:sldMk cId="3789029344" sldId="260"/>
            <ac:spMk id="163" creationId="{076AD88C-3808-445C-A4A8-1EEF32AB63E3}"/>
          </ac:spMkLst>
        </pc:spChg>
        <pc:spChg chg="mod">
          <ac:chgData name="Park Jicheonhoryeong" userId="0b818c76d32d1e2c" providerId="LiveId" clId="{2C59CDEA-8CE1-4BFA-B91B-1AAD8663ED7A}" dt="2021-06-09T08:27:56.137" v="1451" actId="165"/>
          <ac:spMkLst>
            <pc:docMk/>
            <pc:sldMk cId="3789029344" sldId="260"/>
            <ac:spMk id="164" creationId="{E147220F-B1A5-4AF4-9EC2-7B0ED3F06F28}"/>
          </ac:spMkLst>
        </pc:spChg>
        <pc:spChg chg="mod">
          <ac:chgData name="Park Jicheonhoryeong" userId="0b818c76d32d1e2c" providerId="LiveId" clId="{2C59CDEA-8CE1-4BFA-B91B-1AAD8663ED7A}" dt="2021-06-09T08:27:56.137" v="1451" actId="165"/>
          <ac:spMkLst>
            <pc:docMk/>
            <pc:sldMk cId="3789029344" sldId="260"/>
            <ac:spMk id="165" creationId="{105B4499-324E-49ED-9829-448B257FCD58}"/>
          </ac:spMkLst>
        </pc:spChg>
        <pc:grpChg chg="add del mod">
          <ac:chgData name="Park Jicheonhoryeong" userId="0b818c76d32d1e2c" providerId="LiveId" clId="{2C59CDEA-8CE1-4BFA-B91B-1AAD8663ED7A}" dt="2021-06-09T08:02:29.804" v="700" actId="21"/>
          <ac:grpSpMkLst>
            <pc:docMk/>
            <pc:sldMk cId="3789029344" sldId="260"/>
            <ac:grpSpMk id="2" creationId="{C030DBA8-32F7-4C06-8167-ED47D036CAF5}"/>
          </ac:grpSpMkLst>
        </pc:grpChg>
        <pc:grpChg chg="add mod">
          <ac:chgData name="Park Jicheonhoryeong" userId="0b818c76d32d1e2c" providerId="LiveId" clId="{2C59CDEA-8CE1-4BFA-B91B-1AAD8663ED7A}" dt="2021-06-09T08:25:45.868" v="1399" actId="164"/>
          <ac:grpSpMkLst>
            <pc:docMk/>
            <pc:sldMk cId="3789029344" sldId="260"/>
            <ac:grpSpMk id="10" creationId="{C8EF26B2-8363-4FD4-BC18-B3524A4A753E}"/>
          </ac:grpSpMkLst>
        </pc:grpChg>
        <pc:grpChg chg="add mod">
          <ac:chgData name="Park Jicheonhoryeong" userId="0b818c76d32d1e2c" providerId="LiveId" clId="{2C59CDEA-8CE1-4BFA-B91B-1AAD8663ED7A}" dt="2021-06-09T08:25:45.868" v="1399" actId="164"/>
          <ac:grpSpMkLst>
            <pc:docMk/>
            <pc:sldMk cId="3789029344" sldId="260"/>
            <ac:grpSpMk id="12" creationId="{0D09D552-3883-4327-AE94-F040FFF165F8}"/>
          </ac:grpSpMkLst>
        </pc:grpChg>
        <pc:grpChg chg="add mod">
          <ac:chgData name="Park Jicheonhoryeong" userId="0b818c76d32d1e2c" providerId="LiveId" clId="{2C59CDEA-8CE1-4BFA-B91B-1AAD8663ED7A}" dt="2021-06-09T08:25:45.868" v="1399" actId="164"/>
          <ac:grpSpMkLst>
            <pc:docMk/>
            <pc:sldMk cId="3789029344" sldId="260"/>
            <ac:grpSpMk id="13" creationId="{4A5DA1BF-7E1A-4801-BC72-7B8B23921079}"/>
          </ac:grpSpMkLst>
        </pc:grpChg>
        <pc:grpChg chg="add mod">
          <ac:chgData name="Park Jicheonhoryeong" userId="0b818c76d32d1e2c" providerId="LiveId" clId="{2C59CDEA-8CE1-4BFA-B91B-1AAD8663ED7A}" dt="2021-06-09T08:26:46.498" v="1426" actId="164"/>
          <ac:grpSpMkLst>
            <pc:docMk/>
            <pc:sldMk cId="3789029344" sldId="260"/>
            <ac:grpSpMk id="15" creationId="{A60B9817-434D-48C0-9077-E3EF9EBE772F}"/>
          </ac:grpSpMkLst>
        </pc:grpChg>
        <pc:grpChg chg="add mod topLvl">
          <ac:chgData name="Park Jicheonhoryeong" userId="0b818c76d32d1e2c" providerId="LiveId" clId="{2C59CDEA-8CE1-4BFA-B91B-1AAD8663ED7A}" dt="2021-06-09T08:29:36.251" v="1490" actId="164"/>
          <ac:grpSpMkLst>
            <pc:docMk/>
            <pc:sldMk cId="3789029344" sldId="260"/>
            <ac:grpSpMk id="16" creationId="{7A2AF0E1-B591-49B8-A576-01F182B58359}"/>
          </ac:grpSpMkLst>
        </pc:grpChg>
        <pc:grpChg chg="del mod">
          <ac:chgData name="Park Jicheonhoryeong" userId="0b818c76d32d1e2c" providerId="LiveId" clId="{2C59CDEA-8CE1-4BFA-B91B-1AAD8663ED7A}" dt="2021-06-09T08:08:31.819" v="915" actId="21"/>
          <ac:grpSpMkLst>
            <pc:docMk/>
            <pc:sldMk cId="3789029344" sldId="260"/>
            <ac:grpSpMk id="17" creationId="{6D3E0EF8-EADB-4EA2-ACA8-68F5D7246643}"/>
          </ac:grpSpMkLst>
        </pc:grpChg>
        <pc:grpChg chg="del">
          <ac:chgData name="Park Jicheonhoryeong" userId="0b818c76d32d1e2c" providerId="LiveId" clId="{2C59CDEA-8CE1-4BFA-B91B-1AAD8663ED7A}" dt="2021-06-09T08:02:29.804" v="700" actId="21"/>
          <ac:grpSpMkLst>
            <pc:docMk/>
            <pc:sldMk cId="3789029344" sldId="260"/>
            <ac:grpSpMk id="18" creationId="{F9AFE70A-AF88-4626-9157-3A888683647B}"/>
          </ac:grpSpMkLst>
        </pc:grpChg>
        <pc:grpChg chg="del">
          <ac:chgData name="Park Jicheonhoryeong" userId="0b818c76d32d1e2c" providerId="LiveId" clId="{2C59CDEA-8CE1-4BFA-B91B-1AAD8663ED7A}" dt="2021-06-09T08:02:29.804" v="700" actId="21"/>
          <ac:grpSpMkLst>
            <pc:docMk/>
            <pc:sldMk cId="3789029344" sldId="260"/>
            <ac:grpSpMk id="19" creationId="{689AC107-A310-4F6F-8FFF-389B1D1ECD88}"/>
          </ac:grpSpMkLst>
        </pc:grpChg>
        <pc:grpChg chg="del">
          <ac:chgData name="Park Jicheonhoryeong" userId="0b818c76d32d1e2c" providerId="LiveId" clId="{2C59CDEA-8CE1-4BFA-B91B-1AAD8663ED7A}" dt="2021-06-09T08:02:29.804" v="700" actId="21"/>
          <ac:grpSpMkLst>
            <pc:docMk/>
            <pc:sldMk cId="3789029344" sldId="260"/>
            <ac:grpSpMk id="20" creationId="{22F5484A-F16C-4E3A-A648-4DC5E173DA84}"/>
          </ac:grpSpMkLst>
        </pc:grpChg>
        <pc:grpChg chg="del">
          <ac:chgData name="Park Jicheonhoryeong" userId="0b818c76d32d1e2c" providerId="LiveId" clId="{2C59CDEA-8CE1-4BFA-B91B-1AAD8663ED7A}" dt="2021-06-09T08:02:29.804" v="700" actId="21"/>
          <ac:grpSpMkLst>
            <pc:docMk/>
            <pc:sldMk cId="3789029344" sldId="260"/>
            <ac:grpSpMk id="21" creationId="{D522CE9A-111E-4A07-AA72-7F2DA8C9299A}"/>
          </ac:grpSpMkLst>
        </pc:grpChg>
        <pc:grpChg chg="del">
          <ac:chgData name="Park Jicheonhoryeong" userId="0b818c76d32d1e2c" providerId="LiveId" clId="{2C59CDEA-8CE1-4BFA-B91B-1AAD8663ED7A}" dt="2021-06-09T08:02:29.804" v="700" actId="21"/>
          <ac:grpSpMkLst>
            <pc:docMk/>
            <pc:sldMk cId="3789029344" sldId="260"/>
            <ac:grpSpMk id="22" creationId="{42CA91B4-D276-4139-B52D-4F358F4B5979}"/>
          </ac:grpSpMkLst>
        </pc:grpChg>
        <pc:grpChg chg="del">
          <ac:chgData name="Park Jicheonhoryeong" userId="0b818c76d32d1e2c" providerId="LiveId" clId="{2C59CDEA-8CE1-4BFA-B91B-1AAD8663ED7A}" dt="2021-06-09T08:02:29.804" v="700" actId="21"/>
          <ac:grpSpMkLst>
            <pc:docMk/>
            <pc:sldMk cId="3789029344" sldId="260"/>
            <ac:grpSpMk id="23" creationId="{8F260FEC-B954-44C7-95F1-ED1966F7D134}"/>
          </ac:grpSpMkLst>
        </pc:grpChg>
        <pc:grpChg chg="del mod">
          <ac:chgData name="Park Jicheonhoryeong" userId="0b818c76d32d1e2c" providerId="LiveId" clId="{2C59CDEA-8CE1-4BFA-B91B-1AAD8663ED7A}" dt="2021-06-09T08:02:29.804" v="700" actId="21"/>
          <ac:grpSpMkLst>
            <pc:docMk/>
            <pc:sldMk cId="3789029344" sldId="260"/>
            <ac:grpSpMk id="24" creationId="{A6B65B6A-773D-4451-8139-F09C0CC5CE36}"/>
          </ac:grpSpMkLst>
        </pc:grpChg>
        <pc:grpChg chg="del mod topLvl">
          <ac:chgData name="Park Jicheonhoryeong" userId="0b818c76d32d1e2c" providerId="LiveId" clId="{2C59CDEA-8CE1-4BFA-B91B-1AAD8663ED7A}" dt="2021-06-09T08:26:40.098" v="1423" actId="165"/>
          <ac:grpSpMkLst>
            <pc:docMk/>
            <pc:sldMk cId="3789029344" sldId="260"/>
            <ac:grpSpMk id="25" creationId="{751CF0D8-8666-4BF7-8510-77D207BB2A93}"/>
          </ac:grpSpMkLst>
        </pc:grpChg>
        <pc:grpChg chg="add mod">
          <ac:chgData name="Park Jicheonhoryeong" userId="0b818c76d32d1e2c" providerId="LiveId" clId="{2C59CDEA-8CE1-4BFA-B91B-1AAD8663ED7A}" dt="2021-06-09T08:25:46.778" v="1400" actId="164"/>
          <ac:grpSpMkLst>
            <pc:docMk/>
            <pc:sldMk cId="3789029344" sldId="260"/>
            <ac:grpSpMk id="26" creationId="{B1CC9BB1-DD78-4C83-B451-A3826D6AA462}"/>
          </ac:grpSpMkLst>
        </pc:grpChg>
        <pc:grpChg chg="add mod">
          <ac:chgData name="Park Jicheonhoryeong" userId="0b818c76d32d1e2c" providerId="LiveId" clId="{2C59CDEA-8CE1-4BFA-B91B-1AAD8663ED7A}" dt="2021-06-09T08:25:45.868" v="1399" actId="164"/>
          <ac:grpSpMkLst>
            <pc:docMk/>
            <pc:sldMk cId="3789029344" sldId="260"/>
            <ac:grpSpMk id="27" creationId="{F6EA4F1B-E119-4AFD-8348-BBC22D4EF522}"/>
          </ac:grpSpMkLst>
        </pc:grpChg>
        <pc:grpChg chg="add del mod">
          <ac:chgData name="Park Jicheonhoryeong" userId="0b818c76d32d1e2c" providerId="LiveId" clId="{2C59CDEA-8CE1-4BFA-B91B-1AAD8663ED7A}" dt="2021-06-09T08:27:56.137" v="1451" actId="165"/>
          <ac:grpSpMkLst>
            <pc:docMk/>
            <pc:sldMk cId="3789029344" sldId="260"/>
            <ac:grpSpMk id="28" creationId="{E0459792-A054-472C-8914-ACEC0B512465}"/>
          </ac:grpSpMkLst>
        </pc:grpChg>
        <pc:grpChg chg="add mod">
          <ac:chgData name="Park Jicheonhoryeong" userId="0b818c76d32d1e2c" providerId="LiveId" clId="{2C59CDEA-8CE1-4BFA-B91B-1AAD8663ED7A}" dt="2021-06-09T08:27:08.565" v="1430" actId="164"/>
          <ac:grpSpMkLst>
            <pc:docMk/>
            <pc:sldMk cId="3789029344" sldId="260"/>
            <ac:grpSpMk id="29" creationId="{A6E7BE77-FB52-4662-9AF7-8DCD101FB317}"/>
          </ac:grpSpMkLst>
        </pc:grpChg>
        <pc:grpChg chg="add mod">
          <ac:chgData name="Park Jicheonhoryeong" userId="0b818c76d32d1e2c" providerId="LiveId" clId="{2C59CDEA-8CE1-4BFA-B91B-1AAD8663ED7A}" dt="2021-06-09T08:37:23.456" v="1544" actId="1076"/>
          <ac:grpSpMkLst>
            <pc:docMk/>
            <pc:sldMk cId="3789029344" sldId="260"/>
            <ac:grpSpMk id="30" creationId="{84201C0E-7EB3-47BE-B25F-72A1C35AE7D7}"/>
          </ac:grpSpMkLst>
        </pc:grpChg>
        <pc:grpChg chg="add mod">
          <ac:chgData name="Park Jicheonhoryeong" userId="0b818c76d32d1e2c" providerId="LiveId" clId="{2C59CDEA-8CE1-4BFA-B91B-1AAD8663ED7A}" dt="2021-06-09T08:27:20.255" v="1438" actId="164"/>
          <ac:grpSpMkLst>
            <pc:docMk/>
            <pc:sldMk cId="3789029344" sldId="260"/>
            <ac:grpSpMk id="31" creationId="{D453CB3D-CE99-4248-85C1-276738518B20}"/>
          </ac:grpSpMkLst>
        </pc:grpChg>
        <pc:grpChg chg="add mod">
          <ac:chgData name="Park Jicheonhoryeong" userId="0b818c76d32d1e2c" providerId="LiveId" clId="{2C59CDEA-8CE1-4BFA-B91B-1AAD8663ED7A}" dt="2021-06-09T08:29:50.754" v="1492" actId="164"/>
          <ac:grpSpMkLst>
            <pc:docMk/>
            <pc:sldMk cId="3789029344" sldId="260"/>
            <ac:grpSpMk id="32" creationId="{0805FBE1-EBFB-4EE7-9F16-FE1593CDB775}"/>
          </ac:grpSpMkLst>
        </pc:grpChg>
        <pc:grpChg chg="add mod">
          <ac:chgData name="Park Jicheonhoryeong" userId="0b818c76d32d1e2c" providerId="LiveId" clId="{2C59CDEA-8CE1-4BFA-B91B-1AAD8663ED7A}" dt="2021-06-09T08:32:26.663" v="1512" actId="1037"/>
          <ac:grpSpMkLst>
            <pc:docMk/>
            <pc:sldMk cId="3789029344" sldId="260"/>
            <ac:grpSpMk id="34" creationId="{93687B2B-FBAF-4A58-9907-61C5F3513EA5}"/>
          </ac:grpSpMkLst>
        </pc:grpChg>
        <pc:grpChg chg="mod topLvl">
          <ac:chgData name="Park Jicheonhoryeong" userId="0b818c76d32d1e2c" providerId="LiveId" clId="{2C59CDEA-8CE1-4BFA-B91B-1AAD8663ED7A}" dt="2021-06-09T08:27:08.565" v="1430" actId="164"/>
          <ac:grpSpMkLst>
            <pc:docMk/>
            <pc:sldMk cId="3789029344" sldId="260"/>
            <ac:grpSpMk id="42" creationId="{134B1EC6-2FA4-4EC1-A4DE-07A1D9DDF54A}"/>
          </ac:grpSpMkLst>
        </pc:grpChg>
        <pc:grpChg chg="mod topLvl">
          <ac:chgData name="Park Jicheonhoryeong" userId="0b818c76d32d1e2c" providerId="LiveId" clId="{2C59CDEA-8CE1-4BFA-B91B-1AAD8663ED7A}" dt="2021-06-09T08:27:08.565" v="1430" actId="164"/>
          <ac:grpSpMkLst>
            <pc:docMk/>
            <pc:sldMk cId="3789029344" sldId="260"/>
            <ac:grpSpMk id="43" creationId="{82974CD0-1FB6-427D-A18E-FF0491254873}"/>
          </ac:grpSpMkLst>
        </pc:grpChg>
        <pc:grpChg chg="del mod topLvl">
          <ac:chgData name="Park Jicheonhoryeong" userId="0b818c76d32d1e2c" providerId="LiveId" clId="{2C59CDEA-8CE1-4BFA-B91B-1AAD8663ED7A}" dt="2021-06-09T08:29:33.877" v="1489" actId="165"/>
          <ac:grpSpMkLst>
            <pc:docMk/>
            <pc:sldMk cId="3789029344" sldId="260"/>
            <ac:grpSpMk id="71" creationId="{92385F94-8195-45EF-80C2-B4BC47D69E00}"/>
          </ac:grpSpMkLst>
        </pc:grpChg>
        <pc:grpChg chg="mod topLvl">
          <ac:chgData name="Park Jicheonhoryeong" userId="0b818c76d32d1e2c" providerId="LiveId" clId="{2C59CDEA-8CE1-4BFA-B91B-1AAD8663ED7A}" dt="2021-06-09T08:29:50.754" v="1492" actId="164"/>
          <ac:grpSpMkLst>
            <pc:docMk/>
            <pc:sldMk cId="3789029344" sldId="260"/>
            <ac:grpSpMk id="79" creationId="{30F91582-3329-47E4-B84D-74A567F2351F}"/>
          </ac:grpSpMkLst>
        </pc:grpChg>
        <pc:grpChg chg="mod topLvl">
          <ac:chgData name="Park Jicheonhoryeong" userId="0b818c76d32d1e2c" providerId="LiveId" clId="{2C59CDEA-8CE1-4BFA-B91B-1AAD8663ED7A}" dt="2021-06-09T08:29:50.754" v="1492" actId="164"/>
          <ac:grpSpMkLst>
            <pc:docMk/>
            <pc:sldMk cId="3789029344" sldId="260"/>
            <ac:grpSpMk id="81" creationId="{F734F009-F100-4A41-B846-F8E36313C75A}"/>
          </ac:grpSpMkLst>
        </pc:grpChg>
        <pc:grpChg chg="add mod">
          <ac:chgData name="Park Jicheonhoryeong" userId="0b818c76d32d1e2c" providerId="LiveId" clId="{2C59CDEA-8CE1-4BFA-B91B-1AAD8663ED7A}" dt="2021-06-09T08:25:45.868" v="1399" actId="164"/>
          <ac:grpSpMkLst>
            <pc:docMk/>
            <pc:sldMk cId="3789029344" sldId="260"/>
            <ac:grpSpMk id="89" creationId="{AFA5FB86-5D58-41CC-AAA1-96ACAFF01F72}"/>
          </ac:grpSpMkLst>
        </pc:grpChg>
        <pc:grpChg chg="del">
          <ac:chgData name="Park Jicheonhoryeong" userId="0b818c76d32d1e2c" providerId="LiveId" clId="{2C59CDEA-8CE1-4BFA-B91B-1AAD8663ED7A}" dt="2021-06-09T08:23:50.997" v="1359" actId="21"/>
          <ac:grpSpMkLst>
            <pc:docMk/>
            <pc:sldMk cId="3789029344" sldId="260"/>
            <ac:grpSpMk id="106" creationId="{18A46092-6AD4-4FBF-AA72-4C152882A551}"/>
          </ac:grpSpMkLst>
        </pc:grpChg>
        <pc:grpChg chg="del">
          <ac:chgData name="Park Jicheonhoryeong" userId="0b818c76d32d1e2c" providerId="LiveId" clId="{2C59CDEA-8CE1-4BFA-B91B-1AAD8663ED7A}" dt="2021-06-09T08:23:55.600" v="1360" actId="21"/>
          <ac:grpSpMkLst>
            <pc:docMk/>
            <pc:sldMk cId="3789029344" sldId="260"/>
            <ac:grpSpMk id="107" creationId="{173E77AB-0D3C-4A1F-A24B-0A0419667225}"/>
          </ac:grpSpMkLst>
        </pc:grpChg>
        <pc:grpChg chg="add mod topLvl">
          <ac:chgData name="Park Jicheonhoryeong" userId="0b818c76d32d1e2c" providerId="LiveId" clId="{2C59CDEA-8CE1-4BFA-B91B-1AAD8663ED7A}" dt="2021-06-09T08:29:50.754" v="1492" actId="164"/>
          <ac:grpSpMkLst>
            <pc:docMk/>
            <pc:sldMk cId="3789029344" sldId="260"/>
            <ac:grpSpMk id="123" creationId="{28961A56-2193-4E29-8F13-D11A6941C3F0}"/>
          </ac:grpSpMkLst>
        </pc:grpChg>
        <pc:grpChg chg="add mod">
          <ac:chgData name="Park Jicheonhoryeong" userId="0b818c76d32d1e2c" providerId="LiveId" clId="{2C59CDEA-8CE1-4BFA-B91B-1AAD8663ED7A}" dt="2021-06-09T08:27:08.565" v="1430" actId="164"/>
          <ac:grpSpMkLst>
            <pc:docMk/>
            <pc:sldMk cId="3789029344" sldId="260"/>
            <ac:grpSpMk id="130" creationId="{D4782463-484E-4358-BBBD-B4BDAA2E6D2D}"/>
          </ac:grpSpMkLst>
        </pc:grpChg>
        <pc:grpChg chg="add del mod">
          <ac:chgData name="Park Jicheonhoryeong" userId="0b818c76d32d1e2c" providerId="LiveId" clId="{2C59CDEA-8CE1-4BFA-B91B-1AAD8663ED7A}" dt="2021-06-09T08:24:29.116" v="1370"/>
          <ac:grpSpMkLst>
            <pc:docMk/>
            <pc:sldMk cId="3789029344" sldId="260"/>
            <ac:grpSpMk id="135" creationId="{BE4DBCDE-2732-4955-BA5A-50B1E01B888C}"/>
          </ac:grpSpMkLst>
        </pc:grpChg>
        <pc:grpChg chg="add mod">
          <ac:chgData name="Park Jicheonhoryeong" userId="0b818c76d32d1e2c" providerId="LiveId" clId="{2C59CDEA-8CE1-4BFA-B91B-1AAD8663ED7A}" dt="2021-06-09T08:27:08.565" v="1430" actId="164"/>
          <ac:grpSpMkLst>
            <pc:docMk/>
            <pc:sldMk cId="3789029344" sldId="260"/>
            <ac:grpSpMk id="146" creationId="{75C67AA4-0FAF-44A0-8CDD-5D6CDFF86AF6}"/>
          </ac:grpSpMkLst>
        </pc:grpChg>
        <pc:grpChg chg="add mod topLvl">
          <ac:chgData name="Park Jicheonhoryeong" userId="0b818c76d32d1e2c" providerId="LiveId" clId="{2C59CDEA-8CE1-4BFA-B91B-1AAD8663ED7A}" dt="2021-06-09T08:29:50.754" v="1492" actId="164"/>
          <ac:grpSpMkLst>
            <pc:docMk/>
            <pc:sldMk cId="3789029344" sldId="260"/>
            <ac:grpSpMk id="156" creationId="{420135AF-88D6-43B9-8CB5-E9B2E84646FF}"/>
          </ac:grpSpMkLst>
        </pc:grpChg>
        <pc:cxnChg chg="add mod">
          <ac:chgData name="Park Jicheonhoryeong" userId="0b818c76d32d1e2c" providerId="LiveId" clId="{2C59CDEA-8CE1-4BFA-B91B-1AAD8663ED7A}" dt="2021-06-09T08:25:45.868" v="1399" actId="164"/>
          <ac:cxnSpMkLst>
            <pc:docMk/>
            <pc:sldMk cId="3789029344" sldId="260"/>
            <ac:cxnSpMk id="5" creationId="{8B7CE3A5-290E-4BE1-8896-D416017A82AA}"/>
          </ac:cxnSpMkLst>
        </pc:cxnChg>
        <pc:cxnChg chg="mod">
          <ac:chgData name="Park Jicheonhoryeong" userId="0b818c76d32d1e2c" providerId="LiveId" clId="{2C59CDEA-8CE1-4BFA-B91B-1AAD8663ED7A}" dt="2021-06-09T08:26:40.098" v="1423" actId="165"/>
          <ac:cxnSpMkLst>
            <pc:docMk/>
            <pc:sldMk cId="3789029344" sldId="260"/>
            <ac:cxnSpMk id="33" creationId="{63ED34F1-39A4-495E-80B3-527762C5CDEA}"/>
          </ac:cxnSpMkLst>
        </pc:cxnChg>
        <pc:cxnChg chg="mod">
          <ac:chgData name="Park Jicheonhoryeong" userId="0b818c76d32d1e2c" providerId="LiveId" clId="{2C59CDEA-8CE1-4BFA-B91B-1AAD8663ED7A}" dt="2021-06-09T08:26:40.098" v="1423" actId="165"/>
          <ac:cxnSpMkLst>
            <pc:docMk/>
            <pc:sldMk cId="3789029344" sldId="260"/>
            <ac:cxnSpMk id="41" creationId="{B892C909-98A4-45D2-95C4-FB10AF84E958}"/>
          </ac:cxnSpMkLst>
        </pc:cxnChg>
        <pc:cxnChg chg="mod">
          <ac:chgData name="Park Jicheonhoryeong" userId="0b818c76d32d1e2c" providerId="LiveId" clId="{2C59CDEA-8CE1-4BFA-B91B-1AAD8663ED7A}" dt="2021-06-09T08:26:40.098" v="1423" actId="165"/>
          <ac:cxnSpMkLst>
            <pc:docMk/>
            <pc:sldMk cId="3789029344" sldId="260"/>
            <ac:cxnSpMk id="44" creationId="{FEDF04DA-6774-4FE6-A1FA-1EC5D1AB1B90}"/>
          </ac:cxnSpMkLst>
        </pc:cxnChg>
        <pc:cxnChg chg="mod">
          <ac:chgData name="Park Jicheonhoryeong" userId="0b818c76d32d1e2c" providerId="LiveId" clId="{2C59CDEA-8CE1-4BFA-B91B-1AAD8663ED7A}" dt="2021-06-09T08:26:40.098" v="1423" actId="165"/>
          <ac:cxnSpMkLst>
            <pc:docMk/>
            <pc:sldMk cId="3789029344" sldId="260"/>
            <ac:cxnSpMk id="46" creationId="{DC2C4D29-BB1D-434D-9702-FA638BDFF89D}"/>
          </ac:cxnSpMkLst>
        </pc:cxnChg>
        <pc:cxnChg chg="add del mod">
          <ac:chgData name="Park Jicheonhoryeong" userId="0b818c76d32d1e2c" providerId="LiveId" clId="{2C59CDEA-8CE1-4BFA-B91B-1AAD8663ED7A}" dt="2021-06-09T08:07:30.751" v="842"/>
          <ac:cxnSpMkLst>
            <pc:docMk/>
            <pc:sldMk cId="3789029344" sldId="260"/>
            <ac:cxnSpMk id="92" creationId="{C7FC91FF-0021-47BF-A2B9-19C938DDB7C8}"/>
          </ac:cxnSpMkLst>
        </pc:cxnChg>
        <pc:cxnChg chg="add mod">
          <ac:chgData name="Park Jicheonhoryeong" userId="0b818c76d32d1e2c" providerId="LiveId" clId="{2C59CDEA-8CE1-4BFA-B91B-1AAD8663ED7A}" dt="2021-06-09T08:25:45.868" v="1399" actId="164"/>
          <ac:cxnSpMkLst>
            <pc:docMk/>
            <pc:sldMk cId="3789029344" sldId="260"/>
            <ac:cxnSpMk id="93" creationId="{70C68CE8-A1CF-4B9E-8140-5F0B1C64333F}"/>
          </ac:cxnSpMkLst>
        </pc:cxnChg>
        <pc:cxnChg chg="add mod">
          <ac:chgData name="Park Jicheonhoryeong" userId="0b818c76d32d1e2c" providerId="LiveId" clId="{2C59CDEA-8CE1-4BFA-B91B-1AAD8663ED7A}" dt="2021-06-09T08:25:45.868" v="1399" actId="164"/>
          <ac:cxnSpMkLst>
            <pc:docMk/>
            <pc:sldMk cId="3789029344" sldId="260"/>
            <ac:cxnSpMk id="94" creationId="{C62DB1CD-9744-4600-835A-F5B5445AF956}"/>
          </ac:cxnSpMkLst>
        </pc:cxnChg>
        <pc:cxnChg chg="mod">
          <ac:chgData name="Park Jicheonhoryeong" userId="0b818c76d32d1e2c" providerId="LiveId" clId="{2C59CDEA-8CE1-4BFA-B91B-1AAD8663ED7A}" dt="2021-06-09T08:29:33.877" v="1489" actId="165"/>
          <ac:cxnSpMkLst>
            <pc:docMk/>
            <pc:sldMk cId="3789029344" sldId="260"/>
            <ac:cxnSpMk id="116" creationId="{F0E26EAC-EF90-402E-9E3C-86F576F8A022}"/>
          </ac:cxnSpMkLst>
        </pc:cxnChg>
        <pc:cxnChg chg="mod">
          <ac:chgData name="Park Jicheonhoryeong" userId="0b818c76d32d1e2c" providerId="LiveId" clId="{2C59CDEA-8CE1-4BFA-B91B-1AAD8663ED7A}" dt="2021-06-09T08:29:33.877" v="1489" actId="165"/>
          <ac:cxnSpMkLst>
            <pc:docMk/>
            <pc:sldMk cId="3789029344" sldId="260"/>
            <ac:cxnSpMk id="118" creationId="{EBF478F1-0AB9-4DAC-B799-77E682B2AB25}"/>
          </ac:cxnSpMkLst>
        </pc:cxnChg>
        <pc:cxnChg chg="mod">
          <ac:chgData name="Park Jicheonhoryeong" userId="0b818c76d32d1e2c" providerId="LiveId" clId="{2C59CDEA-8CE1-4BFA-B91B-1AAD8663ED7A}" dt="2021-06-09T08:29:33.877" v="1489" actId="165"/>
          <ac:cxnSpMkLst>
            <pc:docMk/>
            <pc:sldMk cId="3789029344" sldId="260"/>
            <ac:cxnSpMk id="119" creationId="{EE983B7C-4639-4624-BF11-75E2B932918A}"/>
          </ac:cxnSpMkLst>
        </pc:cxnChg>
        <pc:cxnChg chg="mod">
          <ac:chgData name="Park Jicheonhoryeong" userId="0b818c76d32d1e2c" providerId="LiveId" clId="{2C59CDEA-8CE1-4BFA-B91B-1AAD8663ED7A}" dt="2021-06-09T08:29:33.877" v="1489" actId="165"/>
          <ac:cxnSpMkLst>
            <pc:docMk/>
            <pc:sldMk cId="3789029344" sldId="260"/>
            <ac:cxnSpMk id="121" creationId="{F67F656C-3D3B-4AAA-90A1-60329CA041D3}"/>
          </ac:cxnSpMkLst>
        </pc:cxnChg>
      </pc:sldChg>
      <pc:sldChg chg="addSp delSp modSp add mod">
        <pc:chgData name="Park Jicheonhoryeong" userId="0b818c76d32d1e2c" providerId="LiveId" clId="{2C59CDEA-8CE1-4BFA-B91B-1AAD8663ED7A}" dt="2021-06-09T09:59:40.284" v="4948" actId="1076"/>
        <pc:sldMkLst>
          <pc:docMk/>
          <pc:sldMk cId="861940498" sldId="261"/>
        </pc:sldMkLst>
        <pc:spChg chg="add mod">
          <ac:chgData name="Park Jicheonhoryeong" userId="0b818c76d32d1e2c" providerId="LiveId" clId="{2C59CDEA-8CE1-4BFA-B91B-1AAD8663ED7A}" dt="2021-06-09T08:50:05.703" v="2212" actId="255"/>
          <ac:spMkLst>
            <pc:docMk/>
            <pc:sldMk cId="861940498" sldId="261"/>
            <ac:spMk id="2" creationId="{06213134-7AE2-4D3C-B8F8-4A575C327A84}"/>
          </ac:spMkLst>
        </pc:spChg>
        <pc:spChg chg="mod">
          <ac:chgData name="Park Jicheonhoryeong" userId="0b818c76d32d1e2c" providerId="LiveId" clId="{2C59CDEA-8CE1-4BFA-B91B-1AAD8663ED7A}" dt="2021-06-09T08:37:12.572" v="1536" actId="20577"/>
          <ac:spMkLst>
            <pc:docMk/>
            <pc:sldMk cId="861940498" sldId="261"/>
            <ac:spMk id="6" creationId="{103AB9EA-29AD-4AD2-8F6B-A7A607375763}"/>
          </ac:spMkLst>
        </pc:spChg>
        <pc:spChg chg="del">
          <ac:chgData name="Park Jicheonhoryeong" userId="0b818c76d32d1e2c" providerId="LiveId" clId="{2C59CDEA-8CE1-4BFA-B91B-1AAD8663ED7A}" dt="2021-06-09T08:24:02.816" v="1361" actId="21"/>
          <ac:spMkLst>
            <pc:docMk/>
            <pc:sldMk cId="861940498" sldId="261"/>
            <ac:spMk id="7" creationId="{63CE3A41-F859-4B0D-A319-15B904C2776B}"/>
          </ac:spMkLst>
        </pc:spChg>
        <pc:spChg chg="del">
          <ac:chgData name="Park Jicheonhoryeong" userId="0b818c76d32d1e2c" providerId="LiveId" clId="{2C59CDEA-8CE1-4BFA-B91B-1AAD8663ED7A}" dt="2021-06-09T08:21:08.491" v="1319" actId="21"/>
          <ac:spMkLst>
            <pc:docMk/>
            <pc:sldMk cId="861940498" sldId="261"/>
            <ac:spMk id="8" creationId="{86974C6D-C7FF-4185-BC56-4AFCD6D61401}"/>
          </ac:spMkLst>
        </pc:spChg>
        <pc:spChg chg="mod">
          <ac:chgData name="Park Jicheonhoryeong" userId="0b818c76d32d1e2c" providerId="LiveId" clId="{2C59CDEA-8CE1-4BFA-B91B-1AAD8663ED7A}" dt="2021-06-09T08:38:05.835" v="1558" actId="1076"/>
          <ac:spMkLst>
            <pc:docMk/>
            <pc:sldMk cId="861940498" sldId="261"/>
            <ac:spMk id="9" creationId="{380A4880-63AF-4702-B80B-99078B1AE0FE}"/>
          </ac:spMkLst>
        </pc:spChg>
        <pc:spChg chg="del">
          <ac:chgData name="Park Jicheonhoryeong" userId="0b818c76d32d1e2c" providerId="LiveId" clId="{2C59CDEA-8CE1-4BFA-B91B-1AAD8663ED7A}" dt="2021-06-09T08:24:02.816" v="1361" actId="21"/>
          <ac:spMkLst>
            <pc:docMk/>
            <pc:sldMk cId="861940498" sldId="261"/>
            <ac:spMk id="14" creationId="{9F5FB691-7883-425F-8159-33CF8B6E3BFB}"/>
          </ac:spMkLst>
        </pc:spChg>
        <pc:spChg chg="mod">
          <ac:chgData name="Park Jicheonhoryeong" userId="0b818c76d32d1e2c" providerId="LiveId" clId="{2C59CDEA-8CE1-4BFA-B91B-1AAD8663ED7A}" dt="2021-06-09T08:17:59.344" v="1247" actId="1076"/>
          <ac:spMkLst>
            <pc:docMk/>
            <pc:sldMk cId="861940498" sldId="261"/>
            <ac:spMk id="54" creationId="{A35900A5-661E-4405-8BB5-62C98B384BFD}"/>
          </ac:spMkLst>
        </pc:spChg>
        <pc:spChg chg="del">
          <ac:chgData name="Park Jicheonhoryeong" userId="0b818c76d32d1e2c" providerId="LiveId" clId="{2C59CDEA-8CE1-4BFA-B91B-1AAD8663ED7A}" dt="2021-06-09T08:24:02.816" v="1361" actId="21"/>
          <ac:spMkLst>
            <pc:docMk/>
            <pc:sldMk cId="861940498" sldId="261"/>
            <ac:spMk id="68" creationId="{F1E60D7F-7544-4458-8492-DE8DC531AB81}"/>
          </ac:spMkLst>
        </pc:spChg>
        <pc:spChg chg="del">
          <ac:chgData name="Park Jicheonhoryeong" userId="0b818c76d32d1e2c" providerId="LiveId" clId="{2C59CDEA-8CE1-4BFA-B91B-1AAD8663ED7A}" dt="2021-06-09T08:24:02.816" v="1361" actId="21"/>
          <ac:spMkLst>
            <pc:docMk/>
            <pc:sldMk cId="861940498" sldId="261"/>
            <ac:spMk id="70" creationId="{84EF7F87-57ED-42D7-B722-B9B4051F89BB}"/>
          </ac:spMkLst>
        </pc:spChg>
        <pc:spChg chg="del">
          <ac:chgData name="Park Jicheonhoryeong" userId="0b818c76d32d1e2c" providerId="LiveId" clId="{2C59CDEA-8CE1-4BFA-B91B-1AAD8663ED7A}" dt="2021-06-09T08:24:02.816" v="1361" actId="21"/>
          <ac:spMkLst>
            <pc:docMk/>
            <pc:sldMk cId="861940498" sldId="261"/>
            <ac:spMk id="72" creationId="{1264F882-1A32-4CDE-BC45-71C575D6363C}"/>
          </ac:spMkLst>
        </pc:spChg>
        <pc:spChg chg="mod">
          <ac:chgData name="Park Jicheonhoryeong" userId="0b818c76d32d1e2c" providerId="LiveId" clId="{2C59CDEA-8CE1-4BFA-B91B-1AAD8663ED7A}" dt="2021-06-09T08:37:59.083" v="1556" actId="20577"/>
          <ac:spMkLst>
            <pc:docMk/>
            <pc:sldMk cId="861940498" sldId="261"/>
            <ac:spMk id="73" creationId="{BA64CAEA-EEF8-428C-A965-488DBD658113}"/>
          </ac:spMkLst>
        </pc:spChg>
        <pc:spChg chg="del mod">
          <ac:chgData name="Park Jicheonhoryeong" userId="0b818c76d32d1e2c" providerId="LiveId" clId="{2C59CDEA-8CE1-4BFA-B91B-1AAD8663ED7A}" dt="2021-06-09T08:24:02.816" v="1361" actId="21"/>
          <ac:spMkLst>
            <pc:docMk/>
            <pc:sldMk cId="861940498" sldId="261"/>
            <ac:spMk id="74" creationId="{6142BED0-A2A6-4790-86EF-6881DA6CB552}"/>
          </ac:spMkLst>
        </pc:spChg>
        <pc:spChg chg="del mod">
          <ac:chgData name="Park Jicheonhoryeong" userId="0b818c76d32d1e2c" providerId="LiveId" clId="{2C59CDEA-8CE1-4BFA-B91B-1AAD8663ED7A}" dt="2021-06-09T08:24:06.956" v="1362" actId="21"/>
          <ac:spMkLst>
            <pc:docMk/>
            <pc:sldMk cId="861940498" sldId="261"/>
            <ac:spMk id="75" creationId="{8A485C0C-2655-4F94-9BBB-B9BE86F2ADDB}"/>
          </ac:spMkLst>
        </pc:spChg>
        <pc:spChg chg="del">
          <ac:chgData name="Park Jicheonhoryeong" userId="0b818c76d32d1e2c" providerId="LiveId" clId="{2C59CDEA-8CE1-4BFA-B91B-1AAD8663ED7A}" dt="2021-06-09T08:21:09.724" v="1320" actId="21"/>
          <ac:spMkLst>
            <pc:docMk/>
            <pc:sldMk cId="861940498" sldId="261"/>
            <ac:spMk id="76" creationId="{A28DA875-BE4C-4D2B-AC1D-35648F4C56AE}"/>
          </ac:spMkLst>
        </pc:spChg>
        <pc:spChg chg="mod">
          <ac:chgData name="Park Jicheonhoryeong" userId="0b818c76d32d1e2c" providerId="LiveId" clId="{2C59CDEA-8CE1-4BFA-B91B-1AAD8663ED7A}" dt="2021-06-09T08:38:13.655" v="1563" actId="1076"/>
          <ac:spMkLst>
            <pc:docMk/>
            <pc:sldMk cId="861940498" sldId="261"/>
            <ac:spMk id="78" creationId="{2BA011FC-76D3-4633-96D7-304B573EE30A}"/>
          </ac:spMkLst>
        </pc:spChg>
        <pc:spChg chg="del">
          <ac:chgData name="Park Jicheonhoryeong" userId="0b818c76d32d1e2c" providerId="LiveId" clId="{2C59CDEA-8CE1-4BFA-B91B-1AAD8663ED7A}" dt="2021-06-09T08:24:02.816" v="1361" actId="21"/>
          <ac:spMkLst>
            <pc:docMk/>
            <pc:sldMk cId="861940498" sldId="261"/>
            <ac:spMk id="82" creationId="{38C23F57-0677-4D78-88E0-FB0A545E2A5A}"/>
          </ac:spMkLst>
        </pc:spChg>
        <pc:spChg chg="del">
          <ac:chgData name="Park Jicheonhoryeong" userId="0b818c76d32d1e2c" providerId="LiveId" clId="{2C59CDEA-8CE1-4BFA-B91B-1AAD8663ED7A}" dt="2021-06-09T08:24:02.816" v="1361" actId="21"/>
          <ac:spMkLst>
            <pc:docMk/>
            <pc:sldMk cId="861940498" sldId="261"/>
            <ac:spMk id="83" creationId="{91B82093-920E-429A-B1DF-CDADE75894A4}"/>
          </ac:spMkLst>
        </pc:spChg>
        <pc:spChg chg="del">
          <ac:chgData name="Park Jicheonhoryeong" userId="0b818c76d32d1e2c" providerId="LiveId" clId="{2C59CDEA-8CE1-4BFA-B91B-1AAD8663ED7A}" dt="2021-06-09T08:24:02.816" v="1361" actId="21"/>
          <ac:spMkLst>
            <pc:docMk/>
            <pc:sldMk cId="861940498" sldId="261"/>
            <ac:spMk id="84" creationId="{FB950AA3-8B2C-4189-9EE6-83D60A1D00E5}"/>
          </ac:spMkLst>
        </pc:spChg>
        <pc:spChg chg="del">
          <ac:chgData name="Park Jicheonhoryeong" userId="0b818c76d32d1e2c" providerId="LiveId" clId="{2C59CDEA-8CE1-4BFA-B91B-1AAD8663ED7A}" dt="2021-06-09T08:24:06.956" v="1362" actId="21"/>
          <ac:spMkLst>
            <pc:docMk/>
            <pc:sldMk cId="861940498" sldId="261"/>
            <ac:spMk id="85" creationId="{0B5918A1-0854-4792-8050-ED8677762D75}"/>
          </ac:spMkLst>
        </pc:spChg>
        <pc:spChg chg="mod">
          <ac:chgData name="Park Jicheonhoryeong" userId="0b818c76d32d1e2c" providerId="LiveId" clId="{2C59CDEA-8CE1-4BFA-B91B-1AAD8663ED7A}" dt="2021-06-09T08:17:55.656" v="1246" actId="1076"/>
          <ac:spMkLst>
            <pc:docMk/>
            <pc:sldMk cId="861940498" sldId="261"/>
            <ac:spMk id="88" creationId="{167F8D0E-A6E1-4496-A0EA-00B0EE18E4B4}"/>
          </ac:spMkLst>
        </pc:spChg>
        <pc:spChg chg="mod">
          <ac:chgData name="Park Jicheonhoryeong" userId="0b818c76d32d1e2c" providerId="LiveId" clId="{2C59CDEA-8CE1-4BFA-B91B-1AAD8663ED7A}" dt="2021-06-09T08:21:41.108" v="1328"/>
          <ac:spMkLst>
            <pc:docMk/>
            <pc:sldMk cId="861940498" sldId="261"/>
            <ac:spMk id="92" creationId="{642D76CB-D8BF-4BEF-8D3F-4B056B058F74}"/>
          </ac:spMkLst>
        </pc:spChg>
        <pc:spChg chg="del">
          <ac:chgData name="Park Jicheonhoryeong" userId="0b818c76d32d1e2c" providerId="LiveId" clId="{2C59CDEA-8CE1-4BFA-B91B-1AAD8663ED7A}" dt="2021-06-09T08:24:06.956" v="1362" actId="21"/>
          <ac:spMkLst>
            <pc:docMk/>
            <pc:sldMk cId="861940498" sldId="261"/>
            <ac:spMk id="97" creationId="{8C313199-0667-4DF1-978F-72C5A201BD88}"/>
          </ac:spMkLst>
        </pc:spChg>
        <pc:spChg chg="del">
          <ac:chgData name="Park Jicheonhoryeong" userId="0b818c76d32d1e2c" providerId="LiveId" clId="{2C59CDEA-8CE1-4BFA-B91B-1AAD8663ED7A}" dt="2021-06-09T08:19:26.195" v="1281" actId="21"/>
          <ac:spMkLst>
            <pc:docMk/>
            <pc:sldMk cId="861940498" sldId="261"/>
            <ac:spMk id="98" creationId="{622DC2B7-E7ED-4E7B-97C3-D2C449E3CCDB}"/>
          </ac:spMkLst>
        </pc:spChg>
        <pc:spChg chg="del">
          <ac:chgData name="Park Jicheonhoryeong" userId="0b818c76d32d1e2c" providerId="LiveId" clId="{2C59CDEA-8CE1-4BFA-B91B-1AAD8663ED7A}" dt="2021-06-09T08:24:06.956" v="1362" actId="21"/>
          <ac:spMkLst>
            <pc:docMk/>
            <pc:sldMk cId="861940498" sldId="261"/>
            <ac:spMk id="99" creationId="{322637AE-520C-4198-9629-2CDB8A54290D}"/>
          </ac:spMkLst>
        </pc:spChg>
        <pc:spChg chg="del">
          <ac:chgData name="Park Jicheonhoryeong" userId="0b818c76d32d1e2c" providerId="LiveId" clId="{2C59CDEA-8CE1-4BFA-B91B-1AAD8663ED7A}" dt="2021-06-09T08:19:26.195" v="1281" actId="21"/>
          <ac:spMkLst>
            <pc:docMk/>
            <pc:sldMk cId="861940498" sldId="261"/>
            <ac:spMk id="100" creationId="{77A1548D-E159-4287-B7BF-14E43E44CEA8}"/>
          </ac:spMkLst>
        </pc:spChg>
        <pc:spChg chg="del">
          <ac:chgData name="Park Jicheonhoryeong" userId="0b818c76d32d1e2c" providerId="LiveId" clId="{2C59CDEA-8CE1-4BFA-B91B-1AAD8663ED7A}" dt="2021-06-09T08:24:06.956" v="1362" actId="21"/>
          <ac:spMkLst>
            <pc:docMk/>
            <pc:sldMk cId="861940498" sldId="261"/>
            <ac:spMk id="101" creationId="{06FAEE55-1E6C-4B19-A1E1-D791EAABEE60}"/>
          </ac:spMkLst>
        </pc:spChg>
        <pc:spChg chg="add del mod">
          <ac:chgData name="Park Jicheonhoryeong" userId="0b818c76d32d1e2c" providerId="LiveId" clId="{2C59CDEA-8CE1-4BFA-B91B-1AAD8663ED7A}" dt="2021-06-09T08:24:06.956" v="1362" actId="21"/>
          <ac:spMkLst>
            <pc:docMk/>
            <pc:sldMk cId="861940498" sldId="261"/>
            <ac:spMk id="102" creationId="{E3FA79EB-E02F-4B43-B6ED-54049132F79D}"/>
          </ac:spMkLst>
        </pc:spChg>
        <pc:spChg chg="del">
          <ac:chgData name="Park Jicheonhoryeong" userId="0b818c76d32d1e2c" providerId="LiveId" clId="{2C59CDEA-8CE1-4BFA-B91B-1AAD8663ED7A}" dt="2021-06-09T08:19:26.195" v="1281" actId="21"/>
          <ac:spMkLst>
            <pc:docMk/>
            <pc:sldMk cId="861940498" sldId="261"/>
            <ac:spMk id="103" creationId="{E88763BB-9561-4E42-A061-29EBD9DE16CB}"/>
          </ac:spMkLst>
        </pc:spChg>
        <pc:spChg chg="del">
          <ac:chgData name="Park Jicheonhoryeong" userId="0b818c76d32d1e2c" providerId="LiveId" clId="{2C59CDEA-8CE1-4BFA-B91B-1AAD8663ED7A}" dt="2021-06-09T08:19:28.318" v="1282" actId="21"/>
          <ac:spMkLst>
            <pc:docMk/>
            <pc:sldMk cId="861940498" sldId="261"/>
            <ac:spMk id="108" creationId="{E870D321-17F2-43BA-8C55-D3F67E0B182A}"/>
          </ac:spMkLst>
        </pc:spChg>
        <pc:spChg chg="del">
          <ac:chgData name="Park Jicheonhoryeong" userId="0b818c76d32d1e2c" providerId="LiveId" clId="{2C59CDEA-8CE1-4BFA-B91B-1AAD8663ED7A}" dt="2021-06-09T08:19:28.318" v="1282" actId="21"/>
          <ac:spMkLst>
            <pc:docMk/>
            <pc:sldMk cId="861940498" sldId="261"/>
            <ac:spMk id="109" creationId="{7F0C2CA5-6DEA-4BCE-8826-0B2C95EF6D8E}"/>
          </ac:spMkLst>
        </pc:spChg>
        <pc:spChg chg="del">
          <ac:chgData name="Park Jicheonhoryeong" userId="0b818c76d32d1e2c" providerId="LiveId" clId="{2C59CDEA-8CE1-4BFA-B91B-1AAD8663ED7A}" dt="2021-06-09T08:19:28.318" v="1282" actId="21"/>
          <ac:spMkLst>
            <pc:docMk/>
            <pc:sldMk cId="861940498" sldId="261"/>
            <ac:spMk id="110" creationId="{8F400501-D928-46FD-91DB-7E5BEA2A2821}"/>
          </ac:spMkLst>
        </pc:spChg>
        <pc:spChg chg="mod">
          <ac:chgData name="Park Jicheonhoryeong" userId="0b818c76d32d1e2c" providerId="LiveId" clId="{2C59CDEA-8CE1-4BFA-B91B-1AAD8663ED7A}" dt="2021-06-09T08:21:41.108" v="1328"/>
          <ac:spMkLst>
            <pc:docMk/>
            <pc:sldMk cId="861940498" sldId="261"/>
            <ac:spMk id="111" creationId="{7C6A9C86-0C5D-4A24-AA80-B2AA8AF6A3DA}"/>
          </ac:spMkLst>
        </pc:spChg>
        <pc:spChg chg="mod">
          <ac:chgData name="Park Jicheonhoryeong" userId="0b818c76d32d1e2c" providerId="LiveId" clId="{2C59CDEA-8CE1-4BFA-B91B-1AAD8663ED7A}" dt="2021-06-09T08:21:41.108" v="1328"/>
          <ac:spMkLst>
            <pc:docMk/>
            <pc:sldMk cId="861940498" sldId="261"/>
            <ac:spMk id="112" creationId="{67CAA237-14C1-493F-BA58-F500E9BF4342}"/>
          </ac:spMkLst>
        </pc:spChg>
        <pc:spChg chg="del">
          <ac:chgData name="Park Jicheonhoryeong" userId="0b818c76d32d1e2c" providerId="LiveId" clId="{2C59CDEA-8CE1-4BFA-B91B-1AAD8663ED7A}" dt="2021-06-09T08:24:06.956" v="1362" actId="21"/>
          <ac:spMkLst>
            <pc:docMk/>
            <pc:sldMk cId="861940498" sldId="261"/>
            <ac:spMk id="113" creationId="{294F8C0C-62C8-4B07-8891-595AEA5C31CF}"/>
          </ac:spMkLst>
        </pc:spChg>
        <pc:spChg chg="del">
          <ac:chgData name="Park Jicheonhoryeong" userId="0b818c76d32d1e2c" providerId="LiveId" clId="{2C59CDEA-8CE1-4BFA-B91B-1AAD8663ED7A}" dt="2021-06-09T08:24:06.956" v="1362" actId="21"/>
          <ac:spMkLst>
            <pc:docMk/>
            <pc:sldMk cId="861940498" sldId="261"/>
            <ac:spMk id="114" creationId="{E52D95AB-A143-4FB2-A245-F1E1E9549382}"/>
          </ac:spMkLst>
        </pc:spChg>
        <pc:spChg chg="del">
          <ac:chgData name="Park Jicheonhoryeong" userId="0b818c76d32d1e2c" providerId="LiveId" clId="{2C59CDEA-8CE1-4BFA-B91B-1AAD8663ED7A}" dt="2021-06-09T08:24:06.956" v="1362" actId="21"/>
          <ac:spMkLst>
            <pc:docMk/>
            <pc:sldMk cId="861940498" sldId="261"/>
            <ac:spMk id="115" creationId="{1EA10021-C437-4B71-A16D-AFB61BD438F9}"/>
          </ac:spMkLst>
        </pc:spChg>
        <pc:spChg chg="mod">
          <ac:chgData name="Park Jicheonhoryeong" userId="0b818c76d32d1e2c" providerId="LiveId" clId="{2C59CDEA-8CE1-4BFA-B91B-1AAD8663ED7A}" dt="2021-06-09T08:21:41.108" v="1328"/>
          <ac:spMkLst>
            <pc:docMk/>
            <pc:sldMk cId="861940498" sldId="261"/>
            <ac:spMk id="122" creationId="{127924B3-712B-4E4A-A7E5-0C8ED25180DD}"/>
          </ac:spMkLst>
        </pc:spChg>
        <pc:spChg chg="mod">
          <ac:chgData name="Park Jicheonhoryeong" userId="0b818c76d32d1e2c" providerId="LiveId" clId="{2C59CDEA-8CE1-4BFA-B91B-1AAD8663ED7A}" dt="2021-06-09T08:21:41.108" v="1328"/>
          <ac:spMkLst>
            <pc:docMk/>
            <pc:sldMk cId="861940498" sldId="261"/>
            <ac:spMk id="124" creationId="{DF18A080-14E6-4514-A571-432B26323D38}"/>
          </ac:spMkLst>
        </pc:spChg>
        <pc:spChg chg="mod">
          <ac:chgData name="Park Jicheonhoryeong" userId="0b818c76d32d1e2c" providerId="LiveId" clId="{2C59CDEA-8CE1-4BFA-B91B-1AAD8663ED7A}" dt="2021-06-09T08:21:41.108" v="1328"/>
          <ac:spMkLst>
            <pc:docMk/>
            <pc:sldMk cId="861940498" sldId="261"/>
            <ac:spMk id="125" creationId="{302CA790-8AB3-4297-A0FE-A349C7C2C9B3}"/>
          </ac:spMkLst>
        </pc:spChg>
        <pc:spChg chg="mod">
          <ac:chgData name="Park Jicheonhoryeong" userId="0b818c76d32d1e2c" providerId="LiveId" clId="{2C59CDEA-8CE1-4BFA-B91B-1AAD8663ED7A}" dt="2021-06-09T08:21:41.108" v="1328"/>
          <ac:spMkLst>
            <pc:docMk/>
            <pc:sldMk cId="861940498" sldId="261"/>
            <ac:spMk id="126" creationId="{620B5BE7-6D62-473B-A786-90433EB16331}"/>
          </ac:spMkLst>
        </pc:spChg>
        <pc:spChg chg="mod">
          <ac:chgData name="Park Jicheonhoryeong" userId="0b818c76d32d1e2c" providerId="LiveId" clId="{2C59CDEA-8CE1-4BFA-B91B-1AAD8663ED7A}" dt="2021-06-09T08:21:41.108" v="1328"/>
          <ac:spMkLst>
            <pc:docMk/>
            <pc:sldMk cId="861940498" sldId="261"/>
            <ac:spMk id="127" creationId="{5831A08E-8B3E-4135-81C7-781A60FF4B82}"/>
          </ac:spMkLst>
        </pc:spChg>
        <pc:spChg chg="mod">
          <ac:chgData name="Park Jicheonhoryeong" userId="0b818c76d32d1e2c" providerId="LiveId" clId="{2C59CDEA-8CE1-4BFA-B91B-1AAD8663ED7A}" dt="2021-06-09T08:25:01.122" v="1379"/>
          <ac:spMkLst>
            <pc:docMk/>
            <pc:sldMk cId="861940498" sldId="261"/>
            <ac:spMk id="129" creationId="{B5432973-2204-4DFF-A7C3-4BB3F1069B46}"/>
          </ac:spMkLst>
        </pc:spChg>
        <pc:spChg chg="mod">
          <ac:chgData name="Park Jicheonhoryeong" userId="0b818c76d32d1e2c" providerId="LiveId" clId="{2C59CDEA-8CE1-4BFA-B91B-1AAD8663ED7A}" dt="2021-06-09T08:25:01.122" v="1379"/>
          <ac:spMkLst>
            <pc:docMk/>
            <pc:sldMk cId="861940498" sldId="261"/>
            <ac:spMk id="130" creationId="{E3647B38-59F5-47EA-8ED4-F723CB722997}"/>
          </ac:spMkLst>
        </pc:spChg>
        <pc:spChg chg="mod">
          <ac:chgData name="Park Jicheonhoryeong" userId="0b818c76d32d1e2c" providerId="LiveId" clId="{2C59CDEA-8CE1-4BFA-B91B-1AAD8663ED7A}" dt="2021-06-09T08:25:01.122" v="1379"/>
          <ac:spMkLst>
            <pc:docMk/>
            <pc:sldMk cId="861940498" sldId="261"/>
            <ac:spMk id="131" creationId="{543524F1-2B9B-4356-9033-06C8DF9B3E7B}"/>
          </ac:spMkLst>
        </pc:spChg>
        <pc:spChg chg="mod">
          <ac:chgData name="Park Jicheonhoryeong" userId="0b818c76d32d1e2c" providerId="LiveId" clId="{2C59CDEA-8CE1-4BFA-B91B-1AAD8663ED7A}" dt="2021-06-09T08:25:01.122" v="1379"/>
          <ac:spMkLst>
            <pc:docMk/>
            <pc:sldMk cId="861940498" sldId="261"/>
            <ac:spMk id="132" creationId="{DA4AD898-E605-48CF-AA3D-BCD7E31C3E65}"/>
          </ac:spMkLst>
        </pc:spChg>
        <pc:spChg chg="mod">
          <ac:chgData name="Park Jicheonhoryeong" userId="0b818c76d32d1e2c" providerId="LiveId" clId="{2C59CDEA-8CE1-4BFA-B91B-1AAD8663ED7A}" dt="2021-06-09T08:25:01.122" v="1379"/>
          <ac:spMkLst>
            <pc:docMk/>
            <pc:sldMk cId="861940498" sldId="261"/>
            <ac:spMk id="133" creationId="{C09DFAA5-49B7-49C2-B8FA-067812173AF8}"/>
          </ac:spMkLst>
        </pc:spChg>
        <pc:spChg chg="mod">
          <ac:chgData name="Park Jicheonhoryeong" userId="0b818c76d32d1e2c" providerId="LiveId" clId="{2C59CDEA-8CE1-4BFA-B91B-1AAD8663ED7A}" dt="2021-06-09T08:25:01.122" v="1379"/>
          <ac:spMkLst>
            <pc:docMk/>
            <pc:sldMk cId="861940498" sldId="261"/>
            <ac:spMk id="134" creationId="{125BFF02-3698-4F61-B5E5-81F9E702EDEA}"/>
          </ac:spMkLst>
        </pc:spChg>
        <pc:spChg chg="mod">
          <ac:chgData name="Park Jicheonhoryeong" userId="0b818c76d32d1e2c" providerId="LiveId" clId="{2C59CDEA-8CE1-4BFA-B91B-1AAD8663ED7A}" dt="2021-06-09T08:25:01.122" v="1379"/>
          <ac:spMkLst>
            <pc:docMk/>
            <pc:sldMk cId="861940498" sldId="261"/>
            <ac:spMk id="135" creationId="{9F221E56-8811-441A-A99C-BAE3E821EDAE}"/>
          </ac:spMkLst>
        </pc:spChg>
        <pc:spChg chg="mod">
          <ac:chgData name="Park Jicheonhoryeong" userId="0b818c76d32d1e2c" providerId="LiveId" clId="{2C59CDEA-8CE1-4BFA-B91B-1AAD8663ED7A}" dt="2021-06-09T08:25:01.122" v="1379"/>
          <ac:spMkLst>
            <pc:docMk/>
            <pc:sldMk cId="861940498" sldId="261"/>
            <ac:spMk id="136" creationId="{03439BDB-DBA8-43A7-83DB-78F74066CA7F}"/>
          </ac:spMkLst>
        </pc:spChg>
        <pc:spChg chg="mod">
          <ac:chgData name="Park Jicheonhoryeong" userId="0b818c76d32d1e2c" providerId="LiveId" clId="{2C59CDEA-8CE1-4BFA-B91B-1AAD8663ED7A}" dt="2021-06-09T08:25:01.122" v="1379"/>
          <ac:spMkLst>
            <pc:docMk/>
            <pc:sldMk cId="861940498" sldId="261"/>
            <ac:spMk id="137" creationId="{CB847F5E-1943-4E68-BD2B-28125D6A7431}"/>
          </ac:spMkLst>
        </pc:spChg>
        <pc:spChg chg="mod">
          <ac:chgData name="Park Jicheonhoryeong" userId="0b818c76d32d1e2c" providerId="LiveId" clId="{2C59CDEA-8CE1-4BFA-B91B-1AAD8663ED7A}" dt="2021-06-09T08:25:01.122" v="1379"/>
          <ac:spMkLst>
            <pc:docMk/>
            <pc:sldMk cId="861940498" sldId="261"/>
            <ac:spMk id="139" creationId="{AEA77998-D705-468A-ADEB-64736BFB6690}"/>
          </ac:spMkLst>
        </pc:spChg>
        <pc:spChg chg="mod">
          <ac:chgData name="Park Jicheonhoryeong" userId="0b818c76d32d1e2c" providerId="LiveId" clId="{2C59CDEA-8CE1-4BFA-B91B-1AAD8663ED7A}" dt="2021-06-09T08:25:01.122" v="1379"/>
          <ac:spMkLst>
            <pc:docMk/>
            <pc:sldMk cId="861940498" sldId="261"/>
            <ac:spMk id="140" creationId="{EEB556BC-3E1C-4560-BAEE-0DCB630CD53A}"/>
          </ac:spMkLst>
        </pc:spChg>
        <pc:spChg chg="mod">
          <ac:chgData name="Park Jicheonhoryeong" userId="0b818c76d32d1e2c" providerId="LiveId" clId="{2C59CDEA-8CE1-4BFA-B91B-1AAD8663ED7A}" dt="2021-06-09T08:25:01.122" v="1379"/>
          <ac:spMkLst>
            <pc:docMk/>
            <pc:sldMk cId="861940498" sldId="261"/>
            <ac:spMk id="141" creationId="{275026C3-C511-4D70-A74A-BD465B67D5B6}"/>
          </ac:spMkLst>
        </pc:spChg>
        <pc:spChg chg="mod">
          <ac:chgData name="Park Jicheonhoryeong" userId="0b818c76d32d1e2c" providerId="LiveId" clId="{2C59CDEA-8CE1-4BFA-B91B-1AAD8663ED7A}" dt="2021-06-09T08:25:01.122" v="1379"/>
          <ac:spMkLst>
            <pc:docMk/>
            <pc:sldMk cId="861940498" sldId="261"/>
            <ac:spMk id="142" creationId="{435DAFC9-DCED-4760-A18C-E840420DB3F8}"/>
          </ac:spMkLst>
        </pc:spChg>
        <pc:spChg chg="mod">
          <ac:chgData name="Park Jicheonhoryeong" userId="0b818c76d32d1e2c" providerId="LiveId" clId="{2C59CDEA-8CE1-4BFA-B91B-1AAD8663ED7A}" dt="2021-06-09T08:25:01.122" v="1379"/>
          <ac:spMkLst>
            <pc:docMk/>
            <pc:sldMk cId="861940498" sldId="261"/>
            <ac:spMk id="143" creationId="{B27E4345-6D73-4486-B112-66F3D1B791A9}"/>
          </ac:spMkLst>
        </pc:spChg>
        <pc:spChg chg="mod">
          <ac:chgData name="Park Jicheonhoryeong" userId="0b818c76d32d1e2c" providerId="LiveId" clId="{2C59CDEA-8CE1-4BFA-B91B-1AAD8663ED7A}" dt="2021-06-09T08:25:01.122" v="1379"/>
          <ac:spMkLst>
            <pc:docMk/>
            <pc:sldMk cId="861940498" sldId="261"/>
            <ac:spMk id="144" creationId="{B91FD643-0A95-448E-AC21-E4BE671C7852}"/>
          </ac:spMkLst>
        </pc:spChg>
        <pc:spChg chg="mod">
          <ac:chgData name="Park Jicheonhoryeong" userId="0b818c76d32d1e2c" providerId="LiveId" clId="{2C59CDEA-8CE1-4BFA-B91B-1AAD8663ED7A}" dt="2021-06-09T08:25:01.122" v="1379"/>
          <ac:spMkLst>
            <pc:docMk/>
            <pc:sldMk cId="861940498" sldId="261"/>
            <ac:spMk id="145" creationId="{2EAA0339-5506-4B0B-9A71-06430DCFE8E9}"/>
          </ac:spMkLst>
        </pc:spChg>
        <pc:spChg chg="mod">
          <ac:chgData name="Park Jicheonhoryeong" userId="0b818c76d32d1e2c" providerId="LiveId" clId="{2C59CDEA-8CE1-4BFA-B91B-1AAD8663ED7A}" dt="2021-06-09T08:25:01.122" v="1379"/>
          <ac:spMkLst>
            <pc:docMk/>
            <pc:sldMk cId="861940498" sldId="261"/>
            <ac:spMk id="146" creationId="{C7A290A7-4F91-4A75-84FB-C4EBEC52BA2E}"/>
          </ac:spMkLst>
        </pc:spChg>
        <pc:spChg chg="mod">
          <ac:chgData name="Park Jicheonhoryeong" userId="0b818c76d32d1e2c" providerId="LiveId" clId="{2C59CDEA-8CE1-4BFA-B91B-1AAD8663ED7A}" dt="2021-06-09T08:25:01.122" v="1379"/>
          <ac:spMkLst>
            <pc:docMk/>
            <pc:sldMk cId="861940498" sldId="261"/>
            <ac:spMk id="147" creationId="{D2C3F61E-7ADA-47D9-9999-953CA1CFE395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51" creationId="{8A5E640B-A0D3-4B13-B0F8-F91ABDE710AE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52" creationId="{70729103-765F-41DB-ACDC-0FAAF15042D7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53" creationId="{6069CC00-D878-4230-8B31-B4DDCEC3FCAC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54" creationId="{34B4AE8C-7DDA-432C-9B8A-BE538B828265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55" creationId="{E586A837-3D25-4915-8EB9-1A85CC5424AE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56" creationId="{8919FFA9-6FE8-41AB-B83B-19D75486D31F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57" creationId="{39E4BC94-A963-47AD-BF39-8124E7B2FED5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58" creationId="{85E50255-A0DB-42BD-8565-EA72934C1C1D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59" creationId="{66BA3036-F63A-4E23-8B66-5486DED86AB7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62" creationId="{FD849473-CE79-475C-94E7-6B73E41CB38D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66" creationId="{0558C13E-F524-4A23-B77A-152A45CACEC6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67" creationId="{14FC7051-8675-4E7B-AB6D-A75860A920EB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68" creationId="{F0CCC747-EB54-4898-A927-603D23CCA7E4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70" creationId="{8C55440C-C427-4812-AE71-3667223E7F30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71" creationId="{1693D124-0894-4299-B68C-724F1A7892FB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72" creationId="{F32D8D61-93CC-46E2-A8B8-12B68AF04119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73" creationId="{4A63D02A-8B60-4522-8869-5AA6CEB978F9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77" creationId="{686A55DD-D5C6-4614-9929-5B21C160E327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78" creationId="{B8219D5C-F948-493F-969E-CC7E8EADCB00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79" creationId="{0B7BC949-A872-4EB6-B119-C9FECC29C1DA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80" creationId="{9E4B9DA5-C47A-49AB-93CF-AFEC2A052432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81" creationId="{AE9C5BF2-6D8C-4FD4-A026-4B7F11B2C115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82" creationId="{3659CE6C-0065-4342-AB7A-121C826DA70E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83" creationId="{68D3F20A-E359-464A-A6E1-7B51BDDC2D3B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84" creationId="{4596F77C-CA7B-48F3-8908-ED0088BA7827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86" creationId="{62AF49A5-C26F-44BC-93F5-2BF7A6759C32}"/>
          </ac:spMkLst>
        </pc:spChg>
        <pc:spChg chg="mod">
          <ac:chgData name="Park Jicheonhoryeong" userId="0b818c76d32d1e2c" providerId="LiveId" clId="{2C59CDEA-8CE1-4BFA-B91B-1AAD8663ED7A}" dt="2021-06-09T08:38:34.033" v="1564"/>
          <ac:spMkLst>
            <pc:docMk/>
            <pc:sldMk cId="861940498" sldId="261"/>
            <ac:spMk id="189" creationId="{AF276C9D-487B-4479-877A-20FA4DA35237}"/>
          </ac:spMkLst>
        </pc:spChg>
        <pc:spChg chg="add mod">
          <ac:chgData name="Park Jicheonhoryeong" userId="0b818c76d32d1e2c" providerId="LiveId" clId="{2C59CDEA-8CE1-4BFA-B91B-1AAD8663ED7A}" dt="2021-06-09T08:38:45.635" v="1591"/>
          <ac:spMkLst>
            <pc:docMk/>
            <pc:sldMk cId="861940498" sldId="261"/>
            <ac:spMk id="191" creationId="{0A7162D5-0139-4529-9C0D-5A25917CB074}"/>
          </ac:spMkLst>
        </pc:spChg>
        <pc:spChg chg="add mod">
          <ac:chgData name="Park Jicheonhoryeong" userId="0b818c76d32d1e2c" providerId="LiveId" clId="{2C59CDEA-8CE1-4BFA-B91B-1AAD8663ED7A}" dt="2021-06-09T08:45:33.593" v="1991" actId="14100"/>
          <ac:spMkLst>
            <pc:docMk/>
            <pc:sldMk cId="861940498" sldId="261"/>
            <ac:spMk id="192" creationId="{DF4F9770-EBF6-4ECF-B18F-3F8A33A88289}"/>
          </ac:spMkLst>
        </pc:spChg>
        <pc:spChg chg="add mod">
          <ac:chgData name="Park Jicheonhoryeong" userId="0b818c76d32d1e2c" providerId="LiveId" clId="{2C59CDEA-8CE1-4BFA-B91B-1AAD8663ED7A}" dt="2021-06-09T08:45:35.591" v="1992" actId="14100"/>
          <ac:spMkLst>
            <pc:docMk/>
            <pc:sldMk cId="861940498" sldId="261"/>
            <ac:spMk id="193" creationId="{ECFD71B4-E4DD-4606-B183-17180DA8308C}"/>
          </ac:spMkLst>
        </pc:spChg>
        <pc:spChg chg="add mod">
          <ac:chgData name="Park Jicheonhoryeong" userId="0b818c76d32d1e2c" providerId="LiveId" clId="{2C59CDEA-8CE1-4BFA-B91B-1AAD8663ED7A}" dt="2021-06-09T08:43:58.827" v="1928" actId="1076"/>
          <ac:spMkLst>
            <pc:docMk/>
            <pc:sldMk cId="861940498" sldId="261"/>
            <ac:spMk id="194" creationId="{235A168B-2B7C-4C53-B83F-0F3E3DD47DCB}"/>
          </ac:spMkLst>
        </pc:spChg>
        <pc:spChg chg="add mod">
          <ac:chgData name="Park Jicheonhoryeong" userId="0b818c76d32d1e2c" providerId="LiveId" clId="{2C59CDEA-8CE1-4BFA-B91B-1AAD8663ED7A}" dt="2021-06-09T08:44:10.482" v="1931" actId="1076"/>
          <ac:spMkLst>
            <pc:docMk/>
            <pc:sldMk cId="861940498" sldId="261"/>
            <ac:spMk id="195" creationId="{989130D1-3A96-475A-A5E5-0771E0431FD2}"/>
          </ac:spMkLst>
        </pc:spChg>
        <pc:spChg chg="add del mod">
          <ac:chgData name="Park Jicheonhoryeong" userId="0b818c76d32d1e2c" providerId="LiveId" clId="{2C59CDEA-8CE1-4BFA-B91B-1AAD8663ED7A}" dt="2021-06-09T08:46:11.233" v="1994"/>
          <ac:spMkLst>
            <pc:docMk/>
            <pc:sldMk cId="861940498" sldId="261"/>
            <ac:spMk id="196" creationId="{04817444-F6EA-4E37-827D-DAAC781968BC}"/>
          </ac:spMkLst>
        </pc:spChg>
        <pc:spChg chg="add del mod">
          <ac:chgData name="Park Jicheonhoryeong" userId="0b818c76d32d1e2c" providerId="LiveId" clId="{2C59CDEA-8CE1-4BFA-B91B-1AAD8663ED7A}" dt="2021-06-09T08:46:11.233" v="1994"/>
          <ac:spMkLst>
            <pc:docMk/>
            <pc:sldMk cId="861940498" sldId="261"/>
            <ac:spMk id="197" creationId="{E10BE935-BA8E-49C1-A623-6963B8FB7FA5}"/>
          </ac:spMkLst>
        </pc:spChg>
        <pc:spChg chg="add mod">
          <ac:chgData name="Park Jicheonhoryeong" userId="0b818c76d32d1e2c" providerId="LiveId" clId="{2C59CDEA-8CE1-4BFA-B91B-1AAD8663ED7A}" dt="2021-06-09T08:46:18.916" v="1996" actId="1076"/>
          <ac:spMkLst>
            <pc:docMk/>
            <pc:sldMk cId="861940498" sldId="261"/>
            <ac:spMk id="198" creationId="{7FA76B95-8DFA-41CB-BFE9-18FC26AD9990}"/>
          </ac:spMkLst>
        </pc:spChg>
        <pc:spChg chg="add mod">
          <ac:chgData name="Park Jicheonhoryeong" userId="0b818c76d32d1e2c" providerId="LiveId" clId="{2C59CDEA-8CE1-4BFA-B91B-1AAD8663ED7A}" dt="2021-06-09T08:46:57.772" v="2025"/>
          <ac:spMkLst>
            <pc:docMk/>
            <pc:sldMk cId="861940498" sldId="261"/>
            <ac:spMk id="199" creationId="{DDA6E8EA-AF09-4410-8B9F-6F95B88CB9A6}"/>
          </ac:spMkLst>
        </pc:spChg>
        <pc:spChg chg="add mod">
          <ac:chgData name="Park Jicheonhoryeong" userId="0b818c76d32d1e2c" providerId="LiveId" clId="{2C59CDEA-8CE1-4BFA-B91B-1AAD8663ED7A}" dt="2021-06-09T08:46:52.622" v="2011" actId="14100"/>
          <ac:spMkLst>
            <pc:docMk/>
            <pc:sldMk cId="861940498" sldId="261"/>
            <ac:spMk id="200" creationId="{FA77FB82-D737-434A-A470-E211CEDA64A4}"/>
          </ac:spMkLst>
        </pc:spChg>
        <pc:spChg chg="add del mod">
          <ac:chgData name="Park Jicheonhoryeong" userId="0b818c76d32d1e2c" providerId="LiveId" clId="{2C59CDEA-8CE1-4BFA-B91B-1AAD8663ED7A}" dt="2021-06-09T08:47:04.215" v="2045" actId="21"/>
          <ac:spMkLst>
            <pc:docMk/>
            <pc:sldMk cId="861940498" sldId="261"/>
            <ac:spMk id="201" creationId="{CB5991B9-E20C-4AE0-BFBD-BAC2BC478F8B}"/>
          </ac:spMkLst>
        </pc:spChg>
        <pc:spChg chg="add mod">
          <ac:chgData name="Park Jicheonhoryeong" userId="0b818c76d32d1e2c" providerId="LiveId" clId="{2C59CDEA-8CE1-4BFA-B91B-1AAD8663ED7A}" dt="2021-06-09T08:47:21.682" v="2067" actId="1076"/>
          <ac:spMkLst>
            <pc:docMk/>
            <pc:sldMk cId="861940498" sldId="261"/>
            <ac:spMk id="202" creationId="{06ACB5F8-67E6-4A79-98F4-E41024B491CC}"/>
          </ac:spMkLst>
        </pc:spChg>
        <pc:spChg chg="add mod">
          <ac:chgData name="Park Jicheonhoryeong" userId="0b818c76d32d1e2c" providerId="LiveId" clId="{2C59CDEA-8CE1-4BFA-B91B-1AAD8663ED7A}" dt="2021-06-09T08:47:24.273" v="2068" actId="1076"/>
          <ac:spMkLst>
            <pc:docMk/>
            <pc:sldMk cId="861940498" sldId="261"/>
            <ac:spMk id="203" creationId="{55A2EAE1-A014-4ED1-B9B3-6E6C4F1A1415}"/>
          </ac:spMkLst>
        </pc:spChg>
        <pc:spChg chg="add mod">
          <ac:chgData name="Park Jicheonhoryeong" userId="0b818c76d32d1e2c" providerId="LiveId" clId="{2C59CDEA-8CE1-4BFA-B91B-1AAD8663ED7A}" dt="2021-06-09T08:50:19.622" v="2214" actId="164"/>
          <ac:spMkLst>
            <pc:docMk/>
            <pc:sldMk cId="861940498" sldId="261"/>
            <ac:spMk id="204" creationId="{DC79CB7E-7CC8-4032-B69B-4D8001B91DFA}"/>
          </ac:spMkLst>
        </pc:spChg>
        <pc:spChg chg="add mod">
          <ac:chgData name="Park Jicheonhoryeong" userId="0b818c76d32d1e2c" providerId="LiveId" clId="{2C59CDEA-8CE1-4BFA-B91B-1AAD8663ED7A}" dt="2021-06-09T08:50:19.622" v="2214" actId="164"/>
          <ac:spMkLst>
            <pc:docMk/>
            <pc:sldMk cId="861940498" sldId="261"/>
            <ac:spMk id="205" creationId="{E52D6EA1-0F6C-4CCF-984F-A78E6904A571}"/>
          </ac:spMkLst>
        </pc:spChg>
        <pc:spChg chg="add mod">
          <ac:chgData name="Park Jicheonhoryeong" userId="0b818c76d32d1e2c" providerId="LiveId" clId="{2C59CDEA-8CE1-4BFA-B91B-1AAD8663ED7A}" dt="2021-06-09T08:50:19.622" v="2214" actId="164"/>
          <ac:spMkLst>
            <pc:docMk/>
            <pc:sldMk cId="861940498" sldId="261"/>
            <ac:spMk id="206" creationId="{2C61F287-CA53-4598-93E0-703FBB6D66E5}"/>
          </ac:spMkLst>
        </pc:spChg>
        <pc:spChg chg="add mod">
          <ac:chgData name="Park Jicheonhoryeong" userId="0b818c76d32d1e2c" providerId="LiveId" clId="{2C59CDEA-8CE1-4BFA-B91B-1AAD8663ED7A}" dt="2021-06-09T08:50:19.622" v="2214" actId="164"/>
          <ac:spMkLst>
            <pc:docMk/>
            <pc:sldMk cId="861940498" sldId="261"/>
            <ac:spMk id="207" creationId="{07EA9FF6-CDCD-49AD-BAB3-F1EF122D76AF}"/>
          </ac:spMkLst>
        </pc:spChg>
        <pc:grpChg chg="add mod">
          <ac:chgData name="Park Jicheonhoryeong" userId="0b818c76d32d1e2c" providerId="LiveId" clId="{2C59CDEA-8CE1-4BFA-B91B-1AAD8663ED7A}" dt="2021-06-09T08:50:19.622" v="2214" actId="164"/>
          <ac:grpSpMkLst>
            <pc:docMk/>
            <pc:sldMk cId="861940498" sldId="261"/>
            <ac:grpSpMk id="3" creationId="{5242AFA7-03DF-448F-B094-0170E9854D73}"/>
          </ac:grpSpMkLst>
        </pc:grpChg>
        <pc:grpChg chg="del">
          <ac:chgData name="Park Jicheonhoryeong" userId="0b818c76d32d1e2c" providerId="LiveId" clId="{2C59CDEA-8CE1-4BFA-B91B-1AAD8663ED7A}" dt="2021-06-09T08:18:03.478" v="1248" actId="21"/>
          <ac:grpSpMkLst>
            <pc:docMk/>
            <pc:sldMk cId="861940498" sldId="261"/>
            <ac:grpSpMk id="15" creationId="{A60B9817-434D-48C0-9077-E3EF9EBE772F}"/>
          </ac:grpSpMkLst>
        </pc:grpChg>
        <pc:grpChg chg="del">
          <ac:chgData name="Park Jicheonhoryeong" userId="0b818c76d32d1e2c" providerId="LiveId" clId="{2C59CDEA-8CE1-4BFA-B91B-1AAD8663ED7A}" dt="2021-06-09T08:18:04.405" v="1249" actId="21"/>
          <ac:grpSpMkLst>
            <pc:docMk/>
            <pc:sldMk cId="861940498" sldId="261"/>
            <ac:grpSpMk id="16" creationId="{7A2AF0E1-B591-49B8-A576-01F182B58359}"/>
          </ac:grpSpMkLst>
        </pc:grpChg>
        <pc:grpChg chg="mod">
          <ac:chgData name="Park Jicheonhoryeong" userId="0b818c76d32d1e2c" providerId="LiveId" clId="{2C59CDEA-8CE1-4BFA-B91B-1AAD8663ED7A}" dt="2021-06-09T08:21:59.503" v="1332" actId="1076"/>
          <ac:grpSpMkLst>
            <pc:docMk/>
            <pc:sldMk cId="861940498" sldId="261"/>
            <ac:grpSpMk id="25" creationId="{751CF0D8-8666-4BF7-8510-77D207BB2A93}"/>
          </ac:grpSpMkLst>
        </pc:grpChg>
        <pc:grpChg chg="mod">
          <ac:chgData name="Park Jicheonhoryeong" userId="0b818c76d32d1e2c" providerId="LiveId" clId="{2C59CDEA-8CE1-4BFA-B91B-1AAD8663ED7A}" dt="2021-06-09T09:59:40.284" v="4948" actId="1076"/>
          <ac:grpSpMkLst>
            <pc:docMk/>
            <pc:sldMk cId="861940498" sldId="261"/>
            <ac:grpSpMk id="71" creationId="{92385F94-8195-45EF-80C2-B4BC47D69E00}"/>
          </ac:grpSpMkLst>
        </pc:grpChg>
        <pc:grpChg chg="add mod">
          <ac:chgData name="Park Jicheonhoryeong" userId="0b818c76d32d1e2c" providerId="LiveId" clId="{2C59CDEA-8CE1-4BFA-B91B-1AAD8663ED7A}" dt="2021-06-09T08:21:41.108" v="1328"/>
          <ac:grpSpMkLst>
            <pc:docMk/>
            <pc:sldMk cId="861940498" sldId="261"/>
            <ac:grpSpMk id="77" creationId="{D1021A2B-A949-4E5E-92D4-973FD04A7695}"/>
          </ac:grpSpMkLst>
        </pc:grpChg>
        <pc:grpChg chg="del">
          <ac:chgData name="Park Jicheonhoryeong" userId="0b818c76d32d1e2c" providerId="LiveId" clId="{2C59CDEA-8CE1-4BFA-B91B-1AAD8663ED7A}" dt="2021-06-09T08:24:02.816" v="1361" actId="21"/>
          <ac:grpSpMkLst>
            <pc:docMk/>
            <pc:sldMk cId="861940498" sldId="261"/>
            <ac:grpSpMk id="106" creationId="{18A46092-6AD4-4FBF-AA72-4C152882A551}"/>
          </ac:grpSpMkLst>
        </pc:grpChg>
        <pc:grpChg chg="del">
          <ac:chgData name="Park Jicheonhoryeong" userId="0b818c76d32d1e2c" providerId="LiveId" clId="{2C59CDEA-8CE1-4BFA-B91B-1AAD8663ED7A}" dt="2021-06-09T08:24:06.956" v="1362" actId="21"/>
          <ac:grpSpMkLst>
            <pc:docMk/>
            <pc:sldMk cId="861940498" sldId="261"/>
            <ac:grpSpMk id="107" creationId="{173E77AB-0D3C-4A1F-A24B-0A0419667225}"/>
          </ac:grpSpMkLst>
        </pc:grpChg>
        <pc:grpChg chg="add mod">
          <ac:chgData name="Park Jicheonhoryeong" userId="0b818c76d32d1e2c" providerId="LiveId" clId="{2C59CDEA-8CE1-4BFA-B91B-1AAD8663ED7A}" dt="2021-06-09T08:21:41.108" v="1328"/>
          <ac:grpSpMkLst>
            <pc:docMk/>
            <pc:sldMk cId="861940498" sldId="261"/>
            <ac:grpSpMk id="123" creationId="{06EC2B5B-C3CF-4A81-B797-98A2CD58CBD1}"/>
          </ac:grpSpMkLst>
        </pc:grpChg>
        <pc:grpChg chg="add mod">
          <ac:chgData name="Park Jicheonhoryeong" userId="0b818c76d32d1e2c" providerId="LiveId" clId="{2C59CDEA-8CE1-4BFA-B91B-1AAD8663ED7A}" dt="2021-06-09T08:25:01.122" v="1379"/>
          <ac:grpSpMkLst>
            <pc:docMk/>
            <pc:sldMk cId="861940498" sldId="261"/>
            <ac:grpSpMk id="128" creationId="{34447A6B-6B8F-4283-B47F-5DDC7056B6A2}"/>
          </ac:grpSpMkLst>
        </pc:grpChg>
        <pc:grpChg chg="add mod">
          <ac:chgData name="Park Jicheonhoryeong" userId="0b818c76d32d1e2c" providerId="LiveId" clId="{2C59CDEA-8CE1-4BFA-B91B-1AAD8663ED7A}" dt="2021-06-09T09:59:36.933" v="4946" actId="1076"/>
          <ac:grpSpMkLst>
            <pc:docMk/>
            <pc:sldMk cId="861940498" sldId="261"/>
            <ac:grpSpMk id="138" creationId="{F47C09B5-081B-4AD0-B580-0C198763B79F}"/>
          </ac:grpSpMkLst>
        </pc:grpChg>
        <pc:grpChg chg="add del mod">
          <ac:chgData name="Park Jicheonhoryeong" userId="0b818c76d32d1e2c" providerId="LiveId" clId="{2C59CDEA-8CE1-4BFA-B91B-1AAD8663ED7A}" dt="2021-06-09T08:38:34.622" v="1565"/>
          <ac:grpSpMkLst>
            <pc:docMk/>
            <pc:sldMk cId="861940498" sldId="261"/>
            <ac:grpSpMk id="148" creationId="{1CF8CBD1-6ABD-48CF-A346-E8CE824D5851}"/>
          </ac:grpSpMkLst>
        </pc:grpChg>
        <pc:grpChg chg="mod">
          <ac:chgData name="Park Jicheonhoryeong" userId="0b818c76d32d1e2c" providerId="LiveId" clId="{2C59CDEA-8CE1-4BFA-B91B-1AAD8663ED7A}" dt="2021-06-09T08:38:34.033" v="1564"/>
          <ac:grpSpMkLst>
            <pc:docMk/>
            <pc:sldMk cId="861940498" sldId="261"/>
            <ac:grpSpMk id="149" creationId="{B31B03F4-69F7-4B04-951D-66626C8D61CE}"/>
          </ac:grpSpMkLst>
        </pc:grpChg>
        <pc:grpChg chg="mod">
          <ac:chgData name="Park Jicheonhoryeong" userId="0b818c76d32d1e2c" providerId="LiveId" clId="{2C59CDEA-8CE1-4BFA-B91B-1AAD8663ED7A}" dt="2021-06-09T08:38:34.033" v="1564"/>
          <ac:grpSpMkLst>
            <pc:docMk/>
            <pc:sldMk cId="861940498" sldId="261"/>
            <ac:grpSpMk id="150" creationId="{506AB3F0-A114-44B9-AB70-5BE8AA336A8E}"/>
          </ac:grpSpMkLst>
        </pc:grpChg>
        <pc:grpChg chg="mod">
          <ac:chgData name="Park Jicheonhoryeong" userId="0b818c76d32d1e2c" providerId="LiveId" clId="{2C59CDEA-8CE1-4BFA-B91B-1AAD8663ED7A}" dt="2021-06-09T08:38:34.033" v="1564"/>
          <ac:grpSpMkLst>
            <pc:docMk/>
            <pc:sldMk cId="861940498" sldId="261"/>
            <ac:grpSpMk id="160" creationId="{D7036CBC-B7FF-4AA5-80C7-AFB2ECB31CB2}"/>
          </ac:grpSpMkLst>
        </pc:grpChg>
        <pc:grpChg chg="mod">
          <ac:chgData name="Park Jicheonhoryeong" userId="0b818c76d32d1e2c" providerId="LiveId" clId="{2C59CDEA-8CE1-4BFA-B91B-1AAD8663ED7A}" dt="2021-06-09T08:38:34.033" v="1564"/>
          <ac:grpSpMkLst>
            <pc:docMk/>
            <pc:sldMk cId="861940498" sldId="261"/>
            <ac:grpSpMk id="161" creationId="{ECAFA1FA-700A-4F22-B1C7-F19855EBEB02}"/>
          </ac:grpSpMkLst>
        </pc:grpChg>
        <pc:grpChg chg="mod">
          <ac:chgData name="Park Jicheonhoryeong" userId="0b818c76d32d1e2c" providerId="LiveId" clId="{2C59CDEA-8CE1-4BFA-B91B-1AAD8663ED7A}" dt="2021-06-09T08:38:34.033" v="1564"/>
          <ac:grpSpMkLst>
            <pc:docMk/>
            <pc:sldMk cId="861940498" sldId="261"/>
            <ac:grpSpMk id="163" creationId="{0291A66D-7AEE-483D-930A-6A1F1FF9E7F4}"/>
          </ac:grpSpMkLst>
        </pc:grpChg>
        <pc:grpChg chg="mod">
          <ac:chgData name="Park Jicheonhoryeong" userId="0b818c76d32d1e2c" providerId="LiveId" clId="{2C59CDEA-8CE1-4BFA-B91B-1AAD8663ED7A}" dt="2021-06-09T08:38:34.033" v="1564"/>
          <ac:grpSpMkLst>
            <pc:docMk/>
            <pc:sldMk cId="861940498" sldId="261"/>
            <ac:grpSpMk id="164" creationId="{564D3827-2768-4BC2-9A0A-D559DDF5F8CB}"/>
          </ac:grpSpMkLst>
        </pc:grpChg>
        <pc:grpChg chg="mod">
          <ac:chgData name="Park Jicheonhoryeong" userId="0b818c76d32d1e2c" providerId="LiveId" clId="{2C59CDEA-8CE1-4BFA-B91B-1AAD8663ED7A}" dt="2021-06-09T08:38:34.033" v="1564"/>
          <ac:grpSpMkLst>
            <pc:docMk/>
            <pc:sldMk cId="861940498" sldId="261"/>
            <ac:grpSpMk id="165" creationId="{1E058D14-E347-4908-8A2E-1AB2F5EBC59F}"/>
          </ac:grpSpMkLst>
        </pc:grpChg>
        <pc:grpChg chg="mod">
          <ac:chgData name="Park Jicheonhoryeong" userId="0b818c76d32d1e2c" providerId="LiveId" clId="{2C59CDEA-8CE1-4BFA-B91B-1AAD8663ED7A}" dt="2021-06-09T08:38:34.033" v="1564"/>
          <ac:grpSpMkLst>
            <pc:docMk/>
            <pc:sldMk cId="861940498" sldId="261"/>
            <ac:grpSpMk id="169" creationId="{777E878C-32EA-482A-A1AB-37DEA5719881}"/>
          </ac:grpSpMkLst>
        </pc:grpChg>
        <pc:grpChg chg="mod">
          <ac:chgData name="Park Jicheonhoryeong" userId="0b818c76d32d1e2c" providerId="LiveId" clId="{2C59CDEA-8CE1-4BFA-B91B-1AAD8663ED7A}" dt="2021-06-09T08:38:34.033" v="1564"/>
          <ac:grpSpMkLst>
            <pc:docMk/>
            <pc:sldMk cId="861940498" sldId="261"/>
            <ac:grpSpMk id="174" creationId="{9ACB2A0E-876E-435E-8B85-82D202AED28B}"/>
          </ac:grpSpMkLst>
        </pc:grpChg>
        <pc:grpChg chg="mod">
          <ac:chgData name="Park Jicheonhoryeong" userId="0b818c76d32d1e2c" providerId="LiveId" clId="{2C59CDEA-8CE1-4BFA-B91B-1AAD8663ED7A}" dt="2021-06-09T08:38:34.033" v="1564"/>
          <ac:grpSpMkLst>
            <pc:docMk/>
            <pc:sldMk cId="861940498" sldId="261"/>
            <ac:grpSpMk id="175" creationId="{FEC13605-17DE-4C57-8108-2686C9C306D6}"/>
          </ac:grpSpMkLst>
        </pc:grpChg>
        <pc:grpChg chg="mod">
          <ac:chgData name="Park Jicheonhoryeong" userId="0b818c76d32d1e2c" providerId="LiveId" clId="{2C59CDEA-8CE1-4BFA-B91B-1AAD8663ED7A}" dt="2021-06-09T08:38:34.033" v="1564"/>
          <ac:grpSpMkLst>
            <pc:docMk/>
            <pc:sldMk cId="861940498" sldId="261"/>
            <ac:grpSpMk id="176" creationId="{A74CBD71-5961-493A-B6D1-5D0FA042C3EE}"/>
          </ac:grpSpMkLst>
        </pc:grpChg>
        <pc:cxnChg chg="mod">
          <ac:chgData name="Park Jicheonhoryeong" userId="0b818c76d32d1e2c" providerId="LiveId" clId="{2C59CDEA-8CE1-4BFA-B91B-1AAD8663ED7A}" dt="2021-06-09T08:38:34.033" v="1564"/>
          <ac:cxnSpMkLst>
            <pc:docMk/>
            <pc:sldMk cId="861940498" sldId="261"/>
            <ac:cxnSpMk id="185" creationId="{B226ECFF-B168-4EC5-84BC-9386B09A49C4}"/>
          </ac:cxnSpMkLst>
        </pc:cxnChg>
        <pc:cxnChg chg="mod">
          <ac:chgData name="Park Jicheonhoryeong" userId="0b818c76d32d1e2c" providerId="LiveId" clId="{2C59CDEA-8CE1-4BFA-B91B-1AAD8663ED7A}" dt="2021-06-09T08:38:34.033" v="1564"/>
          <ac:cxnSpMkLst>
            <pc:docMk/>
            <pc:sldMk cId="861940498" sldId="261"/>
            <ac:cxnSpMk id="187" creationId="{BCB9DB5F-96C4-4B4D-9150-2AD10358ADC1}"/>
          </ac:cxnSpMkLst>
        </pc:cxnChg>
        <pc:cxnChg chg="mod">
          <ac:chgData name="Park Jicheonhoryeong" userId="0b818c76d32d1e2c" providerId="LiveId" clId="{2C59CDEA-8CE1-4BFA-B91B-1AAD8663ED7A}" dt="2021-06-09T08:38:34.033" v="1564"/>
          <ac:cxnSpMkLst>
            <pc:docMk/>
            <pc:sldMk cId="861940498" sldId="261"/>
            <ac:cxnSpMk id="188" creationId="{650AC17F-A712-4586-9D97-525948FF9D68}"/>
          </ac:cxnSpMkLst>
        </pc:cxnChg>
        <pc:cxnChg chg="mod">
          <ac:chgData name="Park Jicheonhoryeong" userId="0b818c76d32d1e2c" providerId="LiveId" clId="{2C59CDEA-8CE1-4BFA-B91B-1AAD8663ED7A}" dt="2021-06-09T08:38:34.033" v="1564"/>
          <ac:cxnSpMkLst>
            <pc:docMk/>
            <pc:sldMk cId="861940498" sldId="261"/>
            <ac:cxnSpMk id="190" creationId="{1D1F60BA-1E71-4521-8C1C-512E03DEC8A3}"/>
          </ac:cxnSpMkLst>
        </pc:cxnChg>
      </pc:sldChg>
      <pc:sldChg chg="del">
        <pc:chgData name="Park Jicheonhoryeong" userId="0b818c76d32d1e2c" providerId="LiveId" clId="{2C59CDEA-8CE1-4BFA-B91B-1AAD8663ED7A}" dt="2021-06-09T07:42:02.236" v="4" actId="2696"/>
        <pc:sldMkLst>
          <pc:docMk/>
          <pc:sldMk cId="3315706348" sldId="261"/>
        </pc:sldMkLst>
      </pc:sldChg>
      <pc:sldChg chg="delSp modSp add del mod">
        <pc:chgData name="Park Jicheonhoryeong" userId="0b818c76d32d1e2c" providerId="LiveId" clId="{2C59CDEA-8CE1-4BFA-B91B-1AAD8663ED7A}" dt="2021-06-09T08:17:18.263" v="1180" actId="2696"/>
        <pc:sldMkLst>
          <pc:docMk/>
          <pc:sldMk cId="3886061705" sldId="261"/>
        </pc:sldMkLst>
        <pc:spChg chg="del mod">
          <ac:chgData name="Park Jicheonhoryeong" userId="0b818c76d32d1e2c" providerId="LiveId" clId="{2C59CDEA-8CE1-4BFA-B91B-1AAD8663ED7A}" dt="2021-06-09T08:16:24.628" v="1156" actId="21"/>
          <ac:spMkLst>
            <pc:docMk/>
            <pc:sldMk cId="3886061705" sldId="261"/>
            <ac:spMk id="11" creationId="{51C264B2-2808-4B09-B178-3B86420FBDEA}"/>
          </ac:spMkLst>
        </pc:spChg>
        <pc:spChg chg="mod">
          <ac:chgData name="Park Jicheonhoryeong" userId="0b818c76d32d1e2c" providerId="LiveId" clId="{2C59CDEA-8CE1-4BFA-B91B-1AAD8663ED7A}" dt="2021-06-09T08:16:13.577" v="1154" actId="1076"/>
          <ac:spMkLst>
            <pc:docMk/>
            <pc:sldMk cId="3886061705" sldId="261"/>
            <ac:spMk id="54" creationId="{A35900A5-661E-4405-8BB5-62C98B384BFD}"/>
          </ac:spMkLst>
        </pc:spChg>
        <pc:spChg chg="del">
          <ac:chgData name="Park Jicheonhoryeong" userId="0b818c76d32d1e2c" providerId="LiveId" clId="{2C59CDEA-8CE1-4BFA-B91B-1AAD8663ED7A}" dt="2021-06-09T08:16:44.370" v="1164" actId="21"/>
          <ac:spMkLst>
            <pc:docMk/>
            <pc:sldMk cId="3886061705" sldId="261"/>
            <ac:spMk id="80" creationId="{D103693E-E9C1-4E79-AFDE-ADEE284ABD66}"/>
          </ac:spMkLst>
        </pc:spChg>
        <pc:spChg chg="del">
          <ac:chgData name="Park Jicheonhoryeong" userId="0b818c76d32d1e2c" providerId="LiveId" clId="{2C59CDEA-8CE1-4BFA-B91B-1AAD8663ED7A}" dt="2021-06-09T08:16:35.810" v="1158" actId="21"/>
          <ac:spMkLst>
            <pc:docMk/>
            <pc:sldMk cId="3886061705" sldId="261"/>
            <ac:spMk id="87" creationId="{1243D730-391A-432D-AD44-7FCBD34BAF6F}"/>
          </ac:spMkLst>
        </pc:spChg>
        <pc:spChg chg="mod">
          <ac:chgData name="Park Jicheonhoryeong" userId="0b818c76d32d1e2c" providerId="LiveId" clId="{2C59CDEA-8CE1-4BFA-B91B-1AAD8663ED7A}" dt="2021-06-09T08:15:44.956" v="1142" actId="1076"/>
          <ac:spMkLst>
            <pc:docMk/>
            <pc:sldMk cId="3886061705" sldId="261"/>
            <ac:spMk id="88" creationId="{167F8D0E-A6E1-4496-A0EA-00B0EE18E4B4}"/>
          </ac:spMkLst>
        </pc:spChg>
        <pc:spChg chg="del">
          <ac:chgData name="Park Jicheonhoryeong" userId="0b818c76d32d1e2c" providerId="LiveId" clId="{2C59CDEA-8CE1-4BFA-B91B-1AAD8663ED7A}" dt="2021-06-09T08:16:39.601" v="1159" actId="21"/>
          <ac:spMkLst>
            <pc:docMk/>
            <pc:sldMk cId="3886061705" sldId="261"/>
            <ac:spMk id="90" creationId="{9FDCBCC8-34AE-48BD-A3D9-A42685B91E27}"/>
          </ac:spMkLst>
        </pc:spChg>
        <pc:grpChg chg="del">
          <ac:chgData name="Park Jicheonhoryeong" userId="0b818c76d32d1e2c" providerId="LiveId" clId="{2C59CDEA-8CE1-4BFA-B91B-1AAD8663ED7A}" dt="2021-06-09T08:16:35.810" v="1158" actId="21"/>
          <ac:grpSpMkLst>
            <pc:docMk/>
            <pc:sldMk cId="3886061705" sldId="261"/>
            <ac:grpSpMk id="10" creationId="{C8EF26B2-8363-4FD4-BC18-B3524A4A753E}"/>
          </ac:grpSpMkLst>
        </pc:grpChg>
        <pc:grpChg chg="del">
          <ac:chgData name="Park Jicheonhoryeong" userId="0b818c76d32d1e2c" providerId="LiveId" clId="{2C59CDEA-8CE1-4BFA-B91B-1AAD8663ED7A}" dt="2021-06-09T08:16:40.133" v="1160" actId="21"/>
          <ac:grpSpMkLst>
            <pc:docMk/>
            <pc:sldMk cId="3886061705" sldId="261"/>
            <ac:grpSpMk id="12" creationId="{0D09D552-3883-4327-AE94-F040FFF165F8}"/>
          </ac:grpSpMkLst>
        </pc:grpChg>
        <pc:grpChg chg="del">
          <ac:chgData name="Park Jicheonhoryeong" userId="0b818c76d32d1e2c" providerId="LiveId" clId="{2C59CDEA-8CE1-4BFA-B91B-1AAD8663ED7A}" dt="2021-06-09T08:16:39.601" v="1159" actId="21"/>
          <ac:grpSpMkLst>
            <pc:docMk/>
            <pc:sldMk cId="3886061705" sldId="261"/>
            <ac:grpSpMk id="89" creationId="{AFA5FB86-5D58-41CC-AAA1-96ACAFF01F72}"/>
          </ac:grpSpMkLst>
        </pc:grpChg>
        <pc:cxnChg chg="del">
          <ac:chgData name="Park Jicheonhoryeong" userId="0b818c76d32d1e2c" providerId="LiveId" clId="{2C59CDEA-8CE1-4BFA-B91B-1AAD8663ED7A}" dt="2021-06-09T08:16:41.832" v="1162" actId="21"/>
          <ac:cxnSpMkLst>
            <pc:docMk/>
            <pc:sldMk cId="3886061705" sldId="261"/>
            <ac:cxnSpMk id="5" creationId="{8B7CE3A5-290E-4BE1-8896-D416017A82AA}"/>
          </ac:cxnSpMkLst>
        </pc:cxnChg>
        <pc:cxnChg chg="del">
          <ac:chgData name="Park Jicheonhoryeong" userId="0b818c76d32d1e2c" providerId="LiveId" clId="{2C59CDEA-8CE1-4BFA-B91B-1AAD8663ED7A}" dt="2021-06-09T08:16:41.182" v="1161" actId="21"/>
          <ac:cxnSpMkLst>
            <pc:docMk/>
            <pc:sldMk cId="3886061705" sldId="261"/>
            <ac:cxnSpMk id="93" creationId="{70C68CE8-A1CF-4B9E-8140-5F0B1C64333F}"/>
          </ac:cxnSpMkLst>
        </pc:cxnChg>
        <pc:cxnChg chg="del">
          <ac:chgData name="Park Jicheonhoryeong" userId="0b818c76d32d1e2c" providerId="LiveId" clId="{2C59CDEA-8CE1-4BFA-B91B-1AAD8663ED7A}" dt="2021-06-09T08:16:42.831" v="1163" actId="21"/>
          <ac:cxnSpMkLst>
            <pc:docMk/>
            <pc:sldMk cId="3886061705" sldId="261"/>
            <ac:cxnSpMk id="94" creationId="{C62DB1CD-9744-4600-835A-F5B5445AF956}"/>
          </ac:cxnSpMkLst>
        </pc:cxnChg>
      </pc:sldChg>
      <pc:sldChg chg="addSp delSp modSp add mod">
        <pc:chgData name="Park Jicheonhoryeong" userId="0b818c76d32d1e2c" providerId="LiveId" clId="{2C59CDEA-8CE1-4BFA-B91B-1AAD8663ED7A}" dt="2021-06-09T09:59:31.465" v="4944" actId="1076"/>
        <pc:sldMkLst>
          <pc:docMk/>
          <pc:sldMk cId="539864133" sldId="262"/>
        </pc:sldMkLst>
        <pc:spChg chg="mod">
          <ac:chgData name="Park Jicheonhoryeong" userId="0b818c76d32d1e2c" providerId="LiveId" clId="{2C59CDEA-8CE1-4BFA-B91B-1AAD8663ED7A}" dt="2021-06-09T09:14:01.280" v="3206" actId="164"/>
          <ac:spMkLst>
            <pc:docMk/>
            <pc:sldMk cId="539864133" sldId="262"/>
            <ac:spMk id="2" creationId="{06213134-7AE2-4D3C-B8F8-4A575C327A84}"/>
          </ac:spMkLst>
        </pc:spChg>
        <pc:spChg chg="add del mod">
          <ac:chgData name="Park Jicheonhoryeong" userId="0b818c76d32d1e2c" providerId="LiveId" clId="{2C59CDEA-8CE1-4BFA-B91B-1AAD8663ED7A}" dt="2021-06-09T08:53:45.641" v="2378" actId="11529"/>
          <ac:spMkLst>
            <pc:docMk/>
            <pc:sldMk cId="539864133" sldId="262"/>
            <ac:spMk id="5" creationId="{DC6E094C-98AB-4398-81BB-AC02F8E2882F}"/>
          </ac:spMkLst>
        </pc:spChg>
        <pc:spChg chg="mod">
          <ac:chgData name="Park Jicheonhoryeong" userId="0b818c76d32d1e2c" providerId="LiveId" clId="{2C59CDEA-8CE1-4BFA-B91B-1AAD8663ED7A}" dt="2021-06-09T09:14:01.280" v="3206" actId="164"/>
          <ac:spMkLst>
            <pc:docMk/>
            <pc:sldMk cId="539864133" sldId="262"/>
            <ac:spMk id="6" creationId="{103AB9EA-29AD-4AD2-8F6B-A7A607375763}"/>
          </ac:spMkLst>
        </pc:spChg>
        <pc:spChg chg="add mod">
          <ac:chgData name="Park Jicheonhoryeong" userId="0b818c76d32d1e2c" providerId="LiveId" clId="{2C59CDEA-8CE1-4BFA-B91B-1AAD8663ED7A}" dt="2021-06-09T09:14:01.280" v="3206" actId="164"/>
          <ac:spMkLst>
            <pc:docMk/>
            <pc:sldMk cId="539864133" sldId="262"/>
            <ac:spMk id="7" creationId="{9E165338-4390-4476-B403-4A41BC1E382F}"/>
          </ac:spMkLst>
        </pc:spChg>
        <pc:spChg chg="add mod">
          <ac:chgData name="Park Jicheonhoryeong" userId="0b818c76d32d1e2c" providerId="LiveId" clId="{2C59CDEA-8CE1-4BFA-B91B-1AAD8663ED7A}" dt="2021-06-09T09:14:01.280" v="3206" actId="164"/>
          <ac:spMkLst>
            <pc:docMk/>
            <pc:sldMk cId="539864133" sldId="262"/>
            <ac:spMk id="8" creationId="{189D7D60-4475-45B4-94CF-1FDB0FB5AE26}"/>
          </ac:spMkLst>
        </pc:spChg>
        <pc:spChg chg="mod">
          <ac:chgData name="Park Jicheonhoryeong" userId="0b818c76d32d1e2c" providerId="LiveId" clId="{2C59CDEA-8CE1-4BFA-B91B-1AAD8663ED7A}" dt="2021-06-09T09:14:01.280" v="3206" actId="164"/>
          <ac:spMkLst>
            <pc:docMk/>
            <pc:sldMk cId="539864133" sldId="262"/>
            <ac:spMk id="9" creationId="{380A4880-63AF-4702-B80B-99078B1AE0FE}"/>
          </ac:spMkLst>
        </pc:spChg>
        <pc:spChg chg="add 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12" creationId="{DA388DCF-250D-4244-AF79-FCCDD5F22FEB}"/>
          </ac:spMkLst>
        </pc:spChg>
        <pc:spChg chg="mod">
          <ac:chgData name="Park Jicheonhoryeong" userId="0b818c76d32d1e2c" providerId="LiveId" clId="{2C59CDEA-8CE1-4BFA-B91B-1AAD8663ED7A}" dt="2021-06-09T09:14:01.280" v="3206" actId="164"/>
          <ac:spMkLst>
            <pc:docMk/>
            <pc:sldMk cId="539864133" sldId="262"/>
            <ac:spMk id="35" creationId="{81ABB36F-22D2-43DC-B223-C5A1C2C83C72}"/>
          </ac:spMkLst>
        </pc:spChg>
        <pc:spChg chg="mod">
          <ac:chgData name="Park Jicheonhoryeong" userId="0b818c76d32d1e2c" providerId="LiveId" clId="{2C59CDEA-8CE1-4BFA-B91B-1AAD8663ED7A}" dt="2021-06-09T09:14:01.280" v="3206" actId="164"/>
          <ac:spMkLst>
            <pc:docMk/>
            <pc:sldMk cId="539864133" sldId="262"/>
            <ac:spMk id="45" creationId="{17238017-56A9-41DC-9FC0-1189B41516DD}"/>
          </ac:spMkLst>
        </pc:spChg>
        <pc:spChg chg="mod">
          <ac:chgData name="Park Jicheonhoryeong" userId="0b818c76d32d1e2c" providerId="LiveId" clId="{2C59CDEA-8CE1-4BFA-B91B-1AAD8663ED7A}" dt="2021-06-09T09:14:01.280" v="3206" actId="164"/>
          <ac:spMkLst>
            <pc:docMk/>
            <pc:sldMk cId="539864133" sldId="262"/>
            <ac:spMk id="54" creationId="{A35900A5-661E-4405-8BB5-62C98B384BFD}"/>
          </ac:spMkLst>
        </pc:spChg>
        <pc:spChg chg="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73" creationId="{BA64CAEA-EEF8-428C-A965-488DBD658113}"/>
          </ac:spMkLst>
        </pc:spChg>
        <pc:spChg chg="mod">
          <ac:chgData name="Park Jicheonhoryeong" userId="0b818c76d32d1e2c" providerId="LiveId" clId="{2C59CDEA-8CE1-4BFA-B91B-1AAD8663ED7A}" dt="2021-06-09T08:53:35.237" v="2371"/>
          <ac:spMkLst>
            <pc:docMk/>
            <pc:sldMk cId="539864133" sldId="262"/>
            <ac:spMk id="75" creationId="{1CB5BFD9-E8BE-4142-B52B-D62A6D65B370}"/>
          </ac:spMkLst>
        </pc:spChg>
        <pc:spChg chg="mod">
          <ac:chgData name="Park Jicheonhoryeong" userId="0b818c76d32d1e2c" providerId="LiveId" clId="{2C59CDEA-8CE1-4BFA-B91B-1AAD8663ED7A}" dt="2021-06-09T08:53:35.237" v="2371"/>
          <ac:spMkLst>
            <pc:docMk/>
            <pc:sldMk cId="539864133" sldId="262"/>
            <ac:spMk id="76" creationId="{F0AE1F88-DBDE-4C43-B2DE-9E34A3C5E2F6}"/>
          </ac:spMkLst>
        </pc:spChg>
        <pc:spChg chg="mod">
          <ac:chgData name="Park Jicheonhoryeong" userId="0b818c76d32d1e2c" providerId="LiveId" clId="{2C59CDEA-8CE1-4BFA-B91B-1AAD8663ED7A}" dt="2021-06-09T09:14:29.396" v="3216" actId="1076"/>
          <ac:spMkLst>
            <pc:docMk/>
            <pc:sldMk cId="539864133" sldId="262"/>
            <ac:spMk id="78" creationId="{2BA011FC-76D3-4633-96D7-304B573EE30A}"/>
          </ac:spMkLst>
        </pc:spChg>
        <pc:spChg chg="mod">
          <ac:chgData name="Park Jicheonhoryeong" userId="0b818c76d32d1e2c" providerId="LiveId" clId="{2C59CDEA-8CE1-4BFA-B91B-1AAD8663ED7A}" dt="2021-06-09T08:53:35.237" v="2371"/>
          <ac:spMkLst>
            <pc:docMk/>
            <pc:sldMk cId="539864133" sldId="262"/>
            <ac:spMk id="80" creationId="{0E2A8737-DACD-4512-A3DF-4041C7E4B927}"/>
          </ac:spMkLst>
        </pc:spChg>
        <pc:spChg chg="mod">
          <ac:chgData name="Park Jicheonhoryeong" userId="0b818c76d32d1e2c" providerId="LiveId" clId="{2C59CDEA-8CE1-4BFA-B91B-1AAD8663ED7A}" dt="2021-06-09T08:53:35.237" v="2371"/>
          <ac:spMkLst>
            <pc:docMk/>
            <pc:sldMk cId="539864133" sldId="262"/>
            <ac:spMk id="82" creationId="{9F9EAA2E-E7CF-46F0-BB09-60AF1291C5A2}"/>
          </ac:spMkLst>
        </pc:spChg>
        <pc:spChg chg="mod">
          <ac:chgData name="Park Jicheonhoryeong" userId="0b818c76d32d1e2c" providerId="LiveId" clId="{2C59CDEA-8CE1-4BFA-B91B-1AAD8663ED7A}" dt="2021-06-09T08:53:35.237" v="2371"/>
          <ac:spMkLst>
            <pc:docMk/>
            <pc:sldMk cId="539864133" sldId="262"/>
            <ac:spMk id="83" creationId="{714B011D-ADD8-44F5-8838-7BB8C44E557C}"/>
          </ac:spMkLst>
        </pc:spChg>
        <pc:spChg chg="mod">
          <ac:chgData name="Park Jicheonhoryeong" userId="0b818c76d32d1e2c" providerId="LiveId" clId="{2C59CDEA-8CE1-4BFA-B91B-1AAD8663ED7A}" dt="2021-06-09T08:53:35.237" v="2371"/>
          <ac:spMkLst>
            <pc:docMk/>
            <pc:sldMk cId="539864133" sldId="262"/>
            <ac:spMk id="84" creationId="{DFF42802-CEF7-4C61-A366-B99BE9E6D64D}"/>
          </ac:spMkLst>
        </pc:spChg>
        <pc:spChg chg="mod">
          <ac:chgData name="Park Jicheonhoryeong" userId="0b818c76d32d1e2c" providerId="LiveId" clId="{2C59CDEA-8CE1-4BFA-B91B-1AAD8663ED7A}" dt="2021-06-09T08:53:35.237" v="2371"/>
          <ac:spMkLst>
            <pc:docMk/>
            <pc:sldMk cId="539864133" sldId="262"/>
            <ac:spMk id="85" creationId="{D1CB566E-42CE-47C8-B81E-41B9359898AD}"/>
          </ac:spMkLst>
        </pc:spChg>
        <pc:spChg chg="mod">
          <ac:chgData name="Park Jicheonhoryeong" userId="0b818c76d32d1e2c" providerId="LiveId" clId="{2C59CDEA-8CE1-4BFA-B91B-1AAD8663ED7A}" dt="2021-06-09T08:53:35.237" v="2371"/>
          <ac:spMkLst>
            <pc:docMk/>
            <pc:sldMk cId="539864133" sldId="262"/>
            <ac:spMk id="86" creationId="{7C0DA1B0-B766-44A3-98B1-7CA13141C9B7}"/>
          </ac:spMkLst>
        </pc:spChg>
        <pc:spChg chg="mod">
          <ac:chgData name="Park Jicheonhoryeong" userId="0b818c76d32d1e2c" providerId="LiveId" clId="{2C59CDEA-8CE1-4BFA-B91B-1AAD8663ED7A}" dt="2021-06-09T08:53:35.237" v="2371"/>
          <ac:spMkLst>
            <pc:docMk/>
            <pc:sldMk cId="539864133" sldId="262"/>
            <ac:spMk id="87" creationId="{BEDA1BE4-F704-4367-A351-9348632FE831}"/>
          </ac:spMkLst>
        </pc:spChg>
        <pc:spChg chg="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88" creationId="{167F8D0E-A6E1-4496-A0EA-00B0EE18E4B4}"/>
          </ac:spMkLst>
        </pc:spChg>
        <pc:spChg chg="add mod">
          <ac:chgData name="Park Jicheonhoryeong" userId="0b818c76d32d1e2c" providerId="LiveId" clId="{2C59CDEA-8CE1-4BFA-B91B-1AAD8663ED7A}" dt="2021-06-09T09:14:01.280" v="3206" actId="164"/>
          <ac:spMkLst>
            <pc:docMk/>
            <pc:sldMk cId="539864133" sldId="262"/>
            <ac:spMk id="89" creationId="{2D191990-D1A4-4BFE-9AA5-965BBB587949}"/>
          </ac:spMkLst>
        </pc:spChg>
        <pc:spChg chg="add mod">
          <ac:chgData name="Park Jicheonhoryeong" userId="0b818c76d32d1e2c" providerId="LiveId" clId="{2C59CDEA-8CE1-4BFA-B91B-1AAD8663ED7A}" dt="2021-06-09T09:14:01.280" v="3206" actId="164"/>
          <ac:spMkLst>
            <pc:docMk/>
            <pc:sldMk cId="539864133" sldId="262"/>
            <ac:spMk id="90" creationId="{6A6ADA02-2FF9-47F3-88BF-D3F4A46D31BA}"/>
          </ac:spMkLst>
        </pc:spChg>
        <pc:spChg chg="add del mod">
          <ac:chgData name="Park Jicheonhoryeong" userId="0b818c76d32d1e2c" providerId="LiveId" clId="{2C59CDEA-8CE1-4BFA-B91B-1AAD8663ED7A}" dt="2021-06-09T08:56:07.277" v="2458"/>
          <ac:spMkLst>
            <pc:docMk/>
            <pc:sldMk cId="539864133" sldId="262"/>
            <ac:spMk id="91" creationId="{0B6C2F56-0308-4E92-A44A-C01A16A839AD}"/>
          </ac:spMkLst>
        </pc:spChg>
        <pc:spChg chg="add mod">
          <ac:chgData name="Park Jicheonhoryeong" userId="0b818c76d32d1e2c" providerId="LiveId" clId="{2C59CDEA-8CE1-4BFA-B91B-1AAD8663ED7A}" dt="2021-06-09T09:14:01.280" v="3206" actId="164"/>
          <ac:spMkLst>
            <pc:docMk/>
            <pc:sldMk cId="539864133" sldId="262"/>
            <ac:spMk id="93" creationId="{ED208319-2BE3-4CD7-9164-A4ADEA853C08}"/>
          </ac:spMkLst>
        </pc:spChg>
        <pc:spChg chg="add mod">
          <ac:chgData name="Park Jicheonhoryeong" userId="0b818c76d32d1e2c" providerId="LiveId" clId="{2C59CDEA-8CE1-4BFA-B91B-1AAD8663ED7A}" dt="2021-06-09T09:14:01.280" v="3206" actId="164"/>
          <ac:spMkLst>
            <pc:docMk/>
            <pc:sldMk cId="539864133" sldId="262"/>
            <ac:spMk id="94" creationId="{BB1DBA1E-8F9C-4E2F-A70D-F20A0FE4814F}"/>
          </ac:spMkLst>
        </pc:spChg>
        <pc:spChg chg="add del mod">
          <ac:chgData name="Park Jicheonhoryeong" userId="0b818c76d32d1e2c" providerId="LiveId" clId="{2C59CDEA-8CE1-4BFA-B91B-1AAD8663ED7A}" dt="2021-06-09T08:59:19.506" v="2575" actId="21"/>
          <ac:spMkLst>
            <pc:docMk/>
            <pc:sldMk cId="539864133" sldId="262"/>
            <ac:spMk id="95" creationId="{D5F9AD9A-B5C4-4EC8-B596-1D036CCDF969}"/>
          </ac:spMkLst>
        </pc:spChg>
        <pc:spChg chg="add 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96" creationId="{860E42E7-B4CB-4133-A621-C1449C3F8E21}"/>
          </ac:spMkLst>
        </pc:spChg>
        <pc:spChg chg="add 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97" creationId="{07507D7E-DF7B-4F9E-A725-032FBD16B779}"/>
          </ac:spMkLst>
        </pc:spChg>
        <pc:spChg chg="add 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98" creationId="{22B733D7-E2F4-4551-9571-716F019ABF48}"/>
          </ac:spMkLst>
        </pc:spChg>
        <pc:spChg chg="add 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99" creationId="{0B28424E-7717-4717-B794-0555D8A2D704}"/>
          </ac:spMkLst>
        </pc:spChg>
        <pc:spChg chg="add 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100" creationId="{35A2DCD7-35A4-49E1-AC9B-947004FD736E}"/>
          </ac:spMkLst>
        </pc:spChg>
        <pc:spChg chg="add 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101" creationId="{4BEB361A-18F6-4E85-969D-E8B0DA12A160}"/>
          </ac:spMkLst>
        </pc:spChg>
        <pc:spChg chg="add 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102" creationId="{388891AF-22C7-4C0C-8E00-9248AFC78135}"/>
          </ac:spMkLst>
        </pc:spChg>
        <pc:spChg chg="add 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103" creationId="{72761E22-B326-4DAA-8B9B-114C621362D0}"/>
          </ac:spMkLst>
        </pc:spChg>
        <pc:spChg chg="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105" creationId="{EAF9ABE5-7F27-4ED0-8194-BE42F2ED8745}"/>
          </ac:spMkLst>
        </pc:spChg>
        <pc:spChg chg="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106" creationId="{57DC8164-96B2-4067-8D66-50FC34209399}"/>
          </ac:spMkLst>
        </pc:spChg>
        <pc:spChg chg="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107" creationId="{6179D321-CF3E-4F07-BF84-7D3E2F4E1335}"/>
          </ac:spMkLst>
        </pc:spChg>
        <pc:spChg chg="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108" creationId="{D3935380-9E02-47AB-9058-54579C83EFAC}"/>
          </ac:spMkLst>
        </pc:spChg>
        <pc:spChg chg="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109" creationId="{FE837D8B-DACC-49F5-B7D6-2863D984493B}"/>
          </ac:spMkLst>
        </pc:spChg>
        <pc:spChg chg="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110" creationId="{C7E9E905-F88C-4429-A7E5-483DF46901AE}"/>
          </ac:spMkLst>
        </pc:spChg>
        <pc:spChg chg="add del mod">
          <ac:chgData name="Park Jicheonhoryeong" userId="0b818c76d32d1e2c" providerId="LiveId" clId="{2C59CDEA-8CE1-4BFA-B91B-1AAD8663ED7A}" dt="2021-06-09T09:09:01.205" v="3003"/>
          <ac:spMkLst>
            <pc:docMk/>
            <pc:sldMk cId="539864133" sldId="262"/>
            <ac:spMk id="113" creationId="{DBB608DA-8430-453F-82BA-CCD0BB96672C}"/>
          </ac:spMkLst>
        </pc:spChg>
        <pc:spChg chg="add del mod">
          <ac:chgData name="Park Jicheonhoryeong" userId="0b818c76d32d1e2c" providerId="LiveId" clId="{2C59CDEA-8CE1-4BFA-B91B-1AAD8663ED7A}" dt="2021-06-09T09:09:21.016" v="3009"/>
          <ac:spMkLst>
            <pc:docMk/>
            <pc:sldMk cId="539864133" sldId="262"/>
            <ac:spMk id="114" creationId="{3139FBF4-1D04-48DD-91FC-714226F65E3E}"/>
          </ac:spMkLst>
        </pc:spChg>
        <pc:spChg chg="add mod">
          <ac:chgData name="Park Jicheonhoryeong" userId="0b818c76d32d1e2c" providerId="LiveId" clId="{2C59CDEA-8CE1-4BFA-B91B-1AAD8663ED7A}" dt="2021-06-09T09:10:57.952" v="3058" actId="1076"/>
          <ac:spMkLst>
            <pc:docMk/>
            <pc:sldMk cId="539864133" sldId="262"/>
            <ac:spMk id="115" creationId="{F19997D6-CA5D-4DCF-AC85-5B3ACFD4757A}"/>
          </ac:spMkLst>
        </pc:spChg>
        <pc:spChg chg="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117" creationId="{D7F23343-4994-477C-9D24-A6188F1A6B55}"/>
          </ac:spMkLst>
        </pc:spChg>
        <pc:spChg chg="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120" creationId="{6CF3B735-555C-4389-B22C-0E009C1525EA}"/>
          </ac:spMkLst>
        </pc:spChg>
        <pc:spChg chg="add del mod">
          <ac:chgData name="Park Jicheonhoryeong" userId="0b818c76d32d1e2c" providerId="LiveId" clId="{2C59CDEA-8CE1-4BFA-B91B-1AAD8663ED7A}" dt="2021-06-09T09:10:43.191" v="3053"/>
          <ac:spMkLst>
            <pc:docMk/>
            <pc:sldMk cId="539864133" sldId="262"/>
            <ac:spMk id="148" creationId="{CA011D5A-2214-417F-BCD6-779923AEF0CA}"/>
          </ac:spMkLst>
        </pc:spChg>
        <pc:spChg chg="add 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149" creationId="{2DE0219C-3F5A-4B4C-B4D8-E25CD2AA96BD}"/>
          </ac:spMkLst>
        </pc:spChg>
        <pc:spChg chg="add mod">
          <ac:chgData name="Park Jicheonhoryeong" userId="0b818c76d32d1e2c" providerId="LiveId" clId="{2C59CDEA-8CE1-4BFA-B91B-1AAD8663ED7A}" dt="2021-06-09T09:14:28.940" v="3215" actId="164"/>
          <ac:spMkLst>
            <pc:docMk/>
            <pc:sldMk cId="539864133" sldId="262"/>
            <ac:spMk id="150" creationId="{F4B7F1A0-B7DD-4352-8AD1-03162B76E295}"/>
          </ac:spMkLst>
        </pc:spChg>
        <pc:spChg chg="mod">
          <ac:chgData name="Park Jicheonhoryeong" userId="0b818c76d32d1e2c" providerId="LiveId" clId="{2C59CDEA-8CE1-4BFA-B91B-1AAD8663ED7A}" dt="2021-06-09T09:14:01.280" v="3206" actId="164"/>
          <ac:spMkLst>
            <pc:docMk/>
            <pc:sldMk cId="539864133" sldId="262"/>
            <ac:spMk id="191" creationId="{0A7162D5-0139-4529-9C0D-5A25917CB074}"/>
          </ac:spMkLst>
        </pc:spChg>
        <pc:spChg chg="mod">
          <ac:chgData name="Park Jicheonhoryeong" userId="0b818c76d32d1e2c" providerId="LiveId" clId="{2C59CDEA-8CE1-4BFA-B91B-1AAD8663ED7A}" dt="2021-06-09T09:14:01.280" v="3206" actId="164"/>
          <ac:spMkLst>
            <pc:docMk/>
            <pc:sldMk cId="539864133" sldId="262"/>
            <ac:spMk id="192" creationId="{DF4F9770-EBF6-4ECF-B18F-3F8A33A88289}"/>
          </ac:spMkLst>
        </pc:spChg>
        <pc:spChg chg="del">
          <ac:chgData name="Park Jicheonhoryeong" userId="0b818c76d32d1e2c" providerId="LiveId" clId="{2C59CDEA-8CE1-4BFA-B91B-1AAD8663ED7A}" dt="2021-06-09T08:52:24.938" v="2325" actId="21"/>
          <ac:spMkLst>
            <pc:docMk/>
            <pc:sldMk cId="539864133" sldId="262"/>
            <ac:spMk id="193" creationId="{ECFD71B4-E4DD-4606-B183-17180DA8308C}"/>
          </ac:spMkLst>
        </pc:spChg>
        <pc:spChg chg="del">
          <ac:chgData name="Park Jicheonhoryeong" userId="0b818c76d32d1e2c" providerId="LiveId" clId="{2C59CDEA-8CE1-4BFA-B91B-1AAD8663ED7A}" dt="2021-06-09T08:52:25.844" v="2326" actId="21"/>
          <ac:spMkLst>
            <pc:docMk/>
            <pc:sldMk cId="539864133" sldId="262"/>
            <ac:spMk id="194" creationId="{235A168B-2B7C-4C53-B83F-0F3E3DD47DCB}"/>
          </ac:spMkLst>
        </pc:spChg>
        <pc:spChg chg="del">
          <ac:chgData name="Park Jicheonhoryeong" userId="0b818c76d32d1e2c" providerId="LiveId" clId="{2C59CDEA-8CE1-4BFA-B91B-1AAD8663ED7A}" dt="2021-06-09T08:52:26.113" v="2327" actId="21"/>
          <ac:spMkLst>
            <pc:docMk/>
            <pc:sldMk cId="539864133" sldId="262"/>
            <ac:spMk id="195" creationId="{989130D1-3A96-475A-A5E5-0771E0431FD2}"/>
          </ac:spMkLst>
        </pc:spChg>
        <pc:spChg chg="del">
          <ac:chgData name="Park Jicheonhoryeong" userId="0b818c76d32d1e2c" providerId="LiveId" clId="{2C59CDEA-8CE1-4BFA-B91B-1AAD8663ED7A}" dt="2021-06-09T09:00:58.696" v="2694" actId="21"/>
          <ac:spMkLst>
            <pc:docMk/>
            <pc:sldMk cId="539864133" sldId="262"/>
            <ac:spMk id="198" creationId="{7FA76B95-8DFA-41CB-BFE9-18FC26AD9990}"/>
          </ac:spMkLst>
        </pc:spChg>
        <pc:spChg chg="del">
          <ac:chgData name="Park Jicheonhoryeong" userId="0b818c76d32d1e2c" providerId="LiveId" clId="{2C59CDEA-8CE1-4BFA-B91B-1AAD8663ED7A}" dt="2021-06-09T09:00:59.857" v="2695" actId="21"/>
          <ac:spMkLst>
            <pc:docMk/>
            <pc:sldMk cId="539864133" sldId="262"/>
            <ac:spMk id="199" creationId="{DDA6E8EA-AF09-4410-8B9F-6F95B88CB9A6}"/>
          </ac:spMkLst>
        </pc:spChg>
        <pc:spChg chg="del">
          <ac:chgData name="Park Jicheonhoryeong" userId="0b818c76d32d1e2c" providerId="LiveId" clId="{2C59CDEA-8CE1-4BFA-B91B-1AAD8663ED7A}" dt="2021-06-09T09:01:03.384" v="2697" actId="21"/>
          <ac:spMkLst>
            <pc:docMk/>
            <pc:sldMk cId="539864133" sldId="262"/>
            <ac:spMk id="200" creationId="{FA77FB82-D737-434A-A470-E211CEDA64A4}"/>
          </ac:spMkLst>
        </pc:spChg>
        <pc:spChg chg="del">
          <ac:chgData name="Park Jicheonhoryeong" userId="0b818c76d32d1e2c" providerId="LiveId" clId="{2C59CDEA-8CE1-4BFA-B91B-1AAD8663ED7A}" dt="2021-06-09T09:01:02.694" v="2696" actId="21"/>
          <ac:spMkLst>
            <pc:docMk/>
            <pc:sldMk cId="539864133" sldId="262"/>
            <ac:spMk id="202" creationId="{06ACB5F8-67E6-4A79-98F4-E41024B491CC}"/>
          </ac:spMkLst>
        </pc:spChg>
        <pc:spChg chg="del">
          <ac:chgData name="Park Jicheonhoryeong" userId="0b818c76d32d1e2c" providerId="LiveId" clId="{2C59CDEA-8CE1-4BFA-B91B-1AAD8663ED7A}" dt="2021-06-09T09:01:05.087" v="2698" actId="21"/>
          <ac:spMkLst>
            <pc:docMk/>
            <pc:sldMk cId="539864133" sldId="262"/>
            <ac:spMk id="203" creationId="{55A2EAE1-A014-4ED1-B9B3-6E6C4F1A1415}"/>
          </ac:spMkLst>
        </pc:spChg>
        <pc:grpChg chg="del">
          <ac:chgData name="Park Jicheonhoryeong" userId="0b818c76d32d1e2c" providerId="LiveId" clId="{2C59CDEA-8CE1-4BFA-B91B-1AAD8663ED7A}" dt="2021-06-09T09:01:05.857" v="2699" actId="21"/>
          <ac:grpSpMkLst>
            <pc:docMk/>
            <pc:sldMk cId="539864133" sldId="262"/>
            <ac:grpSpMk id="3" creationId="{5242AFA7-03DF-448F-B094-0170E9854D73}"/>
          </ac:grpSpMkLst>
        </pc:grpChg>
        <pc:grpChg chg="add mod">
          <ac:chgData name="Park Jicheonhoryeong" userId="0b818c76d32d1e2c" providerId="LiveId" clId="{2C59CDEA-8CE1-4BFA-B91B-1AAD8663ED7A}" dt="2021-06-09T09:14:28.940" v="3215" actId="164"/>
          <ac:grpSpMkLst>
            <pc:docMk/>
            <pc:sldMk cId="539864133" sldId="262"/>
            <ac:grpSpMk id="10" creationId="{ADCED999-868C-4A71-AA95-21FD795E7CCB}"/>
          </ac:grpSpMkLst>
        </pc:grpChg>
        <pc:grpChg chg="add mod">
          <ac:chgData name="Park Jicheonhoryeong" userId="0b818c76d32d1e2c" providerId="LiveId" clId="{2C59CDEA-8CE1-4BFA-B91B-1AAD8663ED7A}" dt="2021-06-09T09:14:28.940" v="3215" actId="164"/>
          <ac:grpSpMkLst>
            <pc:docMk/>
            <pc:sldMk cId="539864133" sldId="262"/>
            <ac:grpSpMk id="11" creationId="{4936383B-5FAB-456B-8EC5-F9023CFFD754}"/>
          </ac:grpSpMkLst>
        </pc:grpChg>
        <pc:grpChg chg="add mod">
          <ac:chgData name="Park Jicheonhoryeong" userId="0b818c76d32d1e2c" providerId="LiveId" clId="{2C59CDEA-8CE1-4BFA-B91B-1AAD8663ED7A}" dt="2021-06-09T09:14:01.280" v="3206" actId="164"/>
          <ac:grpSpMkLst>
            <pc:docMk/>
            <pc:sldMk cId="539864133" sldId="262"/>
            <ac:grpSpMk id="13" creationId="{41CBA1D2-DCEF-462D-9DA5-2422998080F8}"/>
          </ac:grpSpMkLst>
        </pc:grpChg>
        <pc:grpChg chg="add mod">
          <ac:chgData name="Park Jicheonhoryeong" userId="0b818c76d32d1e2c" providerId="LiveId" clId="{2C59CDEA-8CE1-4BFA-B91B-1AAD8663ED7A}" dt="2021-06-09T09:13:23.273" v="3194" actId="164"/>
          <ac:grpSpMkLst>
            <pc:docMk/>
            <pc:sldMk cId="539864133" sldId="262"/>
            <ac:grpSpMk id="14" creationId="{BDE55D17-61C3-485F-BE00-974F66B72FCF}"/>
          </ac:grpSpMkLst>
        </pc:grpChg>
        <pc:grpChg chg="add mod">
          <ac:chgData name="Park Jicheonhoryeong" userId="0b818c76d32d1e2c" providerId="LiveId" clId="{2C59CDEA-8CE1-4BFA-B91B-1AAD8663ED7A}" dt="2021-06-09T09:13:31.191" v="3197" actId="164"/>
          <ac:grpSpMkLst>
            <pc:docMk/>
            <pc:sldMk cId="539864133" sldId="262"/>
            <ac:grpSpMk id="15" creationId="{BFAAF36E-F9C1-45CF-B55D-919FACB642D7}"/>
          </ac:grpSpMkLst>
        </pc:grpChg>
        <pc:grpChg chg="add mod">
          <ac:chgData name="Park Jicheonhoryeong" userId="0b818c76d32d1e2c" providerId="LiveId" clId="{2C59CDEA-8CE1-4BFA-B91B-1AAD8663ED7A}" dt="2021-06-09T09:13:50.318" v="3203" actId="164"/>
          <ac:grpSpMkLst>
            <pc:docMk/>
            <pc:sldMk cId="539864133" sldId="262"/>
            <ac:grpSpMk id="16" creationId="{09B78B40-2D72-4AF8-A053-980DFC7236B8}"/>
          </ac:grpSpMkLst>
        </pc:grpChg>
        <pc:grpChg chg="add mod">
          <ac:chgData name="Park Jicheonhoryeong" userId="0b818c76d32d1e2c" providerId="LiveId" clId="{2C59CDEA-8CE1-4BFA-B91B-1AAD8663ED7A}" dt="2021-06-09T09:14:01.280" v="3206" actId="164"/>
          <ac:grpSpMkLst>
            <pc:docMk/>
            <pc:sldMk cId="539864133" sldId="262"/>
            <ac:grpSpMk id="17" creationId="{9C98C1BB-8F44-4EA4-8235-8CFBC0C9F388}"/>
          </ac:grpSpMkLst>
        </pc:grpChg>
        <pc:grpChg chg="add mod">
          <ac:chgData name="Park Jicheonhoryeong" userId="0b818c76d32d1e2c" providerId="LiveId" clId="{2C59CDEA-8CE1-4BFA-B91B-1AAD8663ED7A}" dt="2021-06-09T09:14:28.940" v="3215" actId="164"/>
          <ac:grpSpMkLst>
            <pc:docMk/>
            <pc:sldMk cId="539864133" sldId="262"/>
            <ac:grpSpMk id="18" creationId="{BB3880D4-1A6F-43E8-83F7-5E040C80E398}"/>
          </ac:grpSpMkLst>
        </pc:grpChg>
        <pc:grpChg chg="add mod">
          <ac:chgData name="Park Jicheonhoryeong" userId="0b818c76d32d1e2c" providerId="LiveId" clId="{2C59CDEA-8CE1-4BFA-B91B-1AAD8663ED7A}" dt="2021-06-09T09:14:28.940" v="3215" actId="164"/>
          <ac:grpSpMkLst>
            <pc:docMk/>
            <pc:sldMk cId="539864133" sldId="262"/>
            <ac:grpSpMk id="19" creationId="{3F876A6E-5711-46FC-BD85-937930AB9D02}"/>
          </ac:grpSpMkLst>
        </pc:grpChg>
        <pc:grpChg chg="add mod">
          <ac:chgData name="Park Jicheonhoryeong" userId="0b818c76d32d1e2c" providerId="LiveId" clId="{2C59CDEA-8CE1-4BFA-B91B-1AAD8663ED7A}" dt="2021-06-09T09:14:28.940" v="3215" actId="164"/>
          <ac:grpSpMkLst>
            <pc:docMk/>
            <pc:sldMk cId="539864133" sldId="262"/>
            <ac:grpSpMk id="20" creationId="{ABA14EFC-2DB9-4D43-A31D-AD14F0A9B8FD}"/>
          </ac:grpSpMkLst>
        </pc:grpChg>
        <pc:grpChg chg="mod ord">
          <ac:chgData name="Park Jicheonhoryeong" userId="0b818c76d32d1e2c" providerId="LiveId" clId="{2C59CDEA-8CE1-4BFA-B91B-1AAD8663ED7A}" dt="2021-06-09T09:14:01.280" v="3206" actId="164"/>
          <ac:grpSpMkLst>
            <pc:docMk/>
            <pc:sldMk cId="539864133" sldId="262"/>
            <ac:grpSpMk id="25" creationId="{751CF0D8-8666-4BF7-8510-77D207BB2A93}"/>
          </ac:grpSpMkLst>
        </pc:grpChg>
        <pc:grpChg chg="mod">
          <ac:chgData name="Park Jicheonhoryeong" userId="0b818c76d32d1e2c" providerId="LiveId" clId="{2C59CDEA-8CE1-4BFA-B91B-1AAD8663ED7A}" dt="2021-06-09T09:14:01.280" v="3206" actId="164"/>
          <ac:grpSpMkLst>
            <pc:docMk/>
            <pc:sldMk cId="539864133" sldId="262"/>
            <ac:grpSpMk id="42" creationId="{134B1EC6-2FA4-4EC1-A4DE-07A1D9DDF54A}"/>
          </ac:grpSpMkLst>
        </pc:grpChg>
        <pc:grpChg chg="mod">
          <ac:chgData name="Park Jicheonhoryeong" userId="0b818c76d32d1e2c" providerId="LiveId" clId="{2C59CDEA-8CE1-4BFA-B91B-1AAD8663ED7A}" dt="2021-06-09T09:14:01.280" v="3206" actId="164"/>
          <ac:grpSpMkLst>
            <pc:docMk/>
            <pc:sldMk cId="539864133" sldId="262"/>
            <ac:grpSpMk id="43" creationId="{82974CD0-1FB6-427D-A18E-FF0491254873}"/>
          </ac:grpSpMkLst>
        </pc:grpChg>
        <pc:grpChg chg="mod">
          <ac:chgData name="Park Jicheonhoryeong" userId="0b818c76d32d1e2c" providerId="LiveId" clId="{2C59CDEA-8CE1-4BFA-B91B-1AAD8663ED7A}" dt="2021-06-09T09:59:31.465" v="4944" actId="1076"/>
          <ac:grpSpMkLst>
            <pc:docMk/>
            <pc:sldMk cId="539864133" sldId="262"/>
            <ac:grpSpMk id="71" creationId="{92385F94-8195-45EF-80C2-B4BC47D69E00}"/>
          </ac:grpSpMkLst>
        </pc:grpChg>
        <pc:grpChg chg="add del mod">
          <ac:chgData name="Park Jicheonhoryeong" userId="0b818c76d32d1e2c" providerId="LiveId" clId="{2C59CDEA-8CE1-4BFA-B91B-1AAD8663ED7A}" dt="2021-06-09T08:53:36.107" v="2372"/>
          <ac:grpSpMkLst>
            <pc:docMk/>
            <pc:sldMk cId="539864133" sldId="262"/>
            <ac:grpSpMk id="74" creationId="{3A0714D5-D4E1-4D48-AFD1-8F5313FB2899}"/>
          </ac:grpSpMkLst>
        </pc:grpChg>
        <pc:grpChg chg="mod">
          <ac:chgData name="Park Jicheonhoryeong" userId="0b818c76d32d1e2c" providerId="LiveId" clId="{2C59CDEA-8CE1-4BFA-B91B-1AAD8663ED7A}" dt="2021-06-09T09:14:28.940" v="3215" actId="164"/>
          <ac:grpSpMkLst>
            <pc:docMk/>
            <pc:sldMk cId="539864133" sldId="262"/>
            <ac:grpSpMk id="79" creationId="{30F91582-3329-47E4-B84D-74A567F2351F}"/>
          </ac:grpSpMkLst>
        </pc:grpChg>
        <pc:grpChg chg="mod">
          <ac:chgData name="Park Jicheonhoryeong" userId="0b818c76d32d1e2c" providerId="LiveId" clId="{2C59CDEA-8CE1-4BFA-B91B-1AAD8663ED7A}" dt="2021-06-09T09:14:28.940" v="3215" actId="164"/>
          <ac:grpSpMkLst>
            <pc:docMk/>
            <pc:sldMk cId="539864133" sldId="262"/>
            <ac:grpSpMk id="81" creationId="{F734F009-F100-4A41-B846-F8E36313C75A}"/>
          </ac:grpSpMkLst>
        </pc:grpChg>
        <pc:grpChg chg="add mod">
          <ac:chgData name="Park Jicheonhoryeong" userId="0b818c76d32d1e2c" providerId="LiveId" clId="{2C59CDEA-8CE1-4BFA-B91B-1AAD8663ED7A}" dt="2021-06-09T09:14:28.940" v="3215" actId="164"/>
          <ac:grpSpMkLst>
            <pc:docMk/>
            <pc:sldMk cId="539864133" sldId="262"/>
            <ac:grpSpMk id="104" creationId="{7F981083-A9AD-4016-B9E5-95684F0F2A3C}"/>
          </ac:grpSpMkLst>
        </pc:grpChg>
        <pc:grpChg chg="mod">
          <ac:chgData name="Park Jicheonhoryeong" userId="0b818c76d32d1e2c" providerId="LiveId" clId="{2C59CDEA-8CE1-4BFA-B91B-1AAD8663ED7A}" dt="2021-06-09T09:59:29.493" v="4942" actId="1076"/>
          <ac:grpSpMkLst>
            <pc:docMk/>
            <pc:sldMk cId="539864133" sldId="262"/>
            <ac:grpSpMk id="138" creationId="{F47C09B5-081B-4AD0-B580-0C198763B79F}"/>
          </ac:grpSpMkLst>
        </pc:grpChg>
        <pc:cxnChg chg="mod">
          <ac:chgData name="Park Jicheonhoryeong" userId="0b818c76d32d1e2c" providerId="LiveId" clId="{2C59CDEA-8CE1-4BFA-B91B-1AAD8663ED7A}" dt="2021-06-09T09:14:01.280" v="3206" actId="164"/>
          <ac:cxnSpMkLst>
            <pc:docMk/>
            <pc:sldMk cId="539864133" sldId="262"/>
            <ac:cxnSpMk id="33" creationId="{63ED34F1-39A4-495E-80B3-527762C5CDEA}"/>
          </ac:cxnSpMkLst>
        </pc:cxnChg>
        <pc:cxnChg chg="mod">
          <ac:chgData name="Park Jicheonhoryeong" userId="0b818c76d32d1e2c" providerId="LiveId" clId="{2C59CDEA-8CE1-4BFA-B91B-1AAD8663ED7A}" dt="2021-06-09T09:14:01.280" v="3206" actId="164"/>
          <ac:cxnSpMkLst>
            <pc:docMk/>
            <pc:sldMk cId="539864133" sldId="262"/>
            <ac:cxnSpMk id="41" creationId="{B892C909-98A4-45D2-95C4-FB10AF84E958}"/>
          </ac:cxnSpMkLst>
        </pc:cxnChg>
        <pc:cxnChg chg="mod">
          <ac:chgData name="Park Jicheonhoryeong" userId="0b818c76d32d1e2c" providerId="LiveId" clId="{2C59CDEA-8CE1-4BFA-B91B-1AAD8663ED7A}" dt="2021-06-09T09:14:01.280" v="3206" actId="164"/>
          <ac:cxnSpMkLst>
            <pc:docMk/>
            <pc:sldMk cId="539864133" sldId="262"/>
            <ac:cxnSpMk id="44" creationId="{FEDF04DA-6774-4FE6-A1FA-1EC5D1AB1B90}"/>
          </ac:cxnSpMkLst>
        </pc:cxnChg>
        <pc:cxnChg chg="mod">
          <ac:chgData name="Park Jicheonhoryeong" userId="0b818c76d32d1e2c" providerId="LiveId" clId="{2C59CDEA-8CE1-4BFA-B91B-1AAD8663ED7A}" dt="2021-06-09T09:14:01.280" v="3206" actId="164"/>
          <ac:cxnSpMkLst>
            <pc:docMk/>
            <pc:sldMk cId="539864133" sldId="262"/>
            <ac:cxnSpMk id="46" creationId="{DC2C4D29-BB1D-434D-9702-FA638BDFF89D}"/>
          </ac:cxnSpMkLst>
        </pc:cxnChg>
        <pc:cxnChg chg="mod">
          <ac:chgData name="Park Jicheonhoryeong" userId="0b818c76d32d1e2c" providerId="LiveId" clId="{2C59CDEA-8CE1-4BFA-B91B-1AAD8663ED7A}" dt="2021-06-09T09:14:28.940" v="3215" actId="164"/>
          <ac:cxnSpMkLst>
            <pc:docMk/>
            <pc:sldMk cId="539864133" sldId="262"/>
            <ac:cxnSpMk id="116" creationId="{F0E26EAC-EF90-402E-9E3C-86F576F8A022}"/>
          </ac:cxnSpMkLst>
        </pc:cxnChg>
        <pc:cxnChg chg="mod">
          <ac:chgData name="Park Jicheonhoryeong" userId="0b818c76d32d1e2c" providerId="LiveId" clId="{2C59CDEA-8CE1-4BFA-B91B-1AAD8663ED7A}" dt="2021-06-09T09:14:28.940" v="3215" actId="164"/>
          <ac:cxnSpMkLst>
            <pc:docMk/>
            <pc:sldMk cId="539864133" sldId="262"/>
            <ac:cxnSpMk id="118" creationId="{EBF478F1-0AB9-4DAC-B799-77E682B2AB25}"/>
          </ac:cxnSpMkLst>
        </pc:cxnChg>
        <pc:cxnChg chg="mod">
          <ac:chgData name="Park Jicheonhoryeong" userId="0b818c76d32d1e2c" providerId="LiveId" clId="{2C59CDEA-8CE1-4BFA-B91B-1AAD8663ED7A}" dt="2021-06-09T09:14:28.940" v="3215" actId="164"/>
          <ac:cxnSpMkLst>
            <pc:docMk/>
            <pc:sldMk cId="539864133" sldId="262"/>
            <ac:cxnSpMk id="119" creationId="{EE983B7C-4639-4624-BF11-75E2B932918A}"/>
          </ac:cxnSpMkLst>
        </pc:cxnChg>
        <pc:cxnChg chg="mod">
          <ac:chgData name="Park Jicheonhoryeong" userId="0b818c76d32d1e2c" providerId="LiveId" clId="{2C59CDEA-8CE1-4BFA-B91B-1AAD8663ED7A}" dt="2021-06-09T09:14:28.940" v="3215" actId="164"/>
          <ac:cxnSpMkLst>
            <pc:docMk/>
            <pc:sldMk cId="539864133" sldId="262"/>
            <ac:cxnSpMk id="121" creationId="{F67F656C-3D3B-4AAA-90A1-60329CA041D3}"/>
          </ac:cxnSpMkLst>
        </pc:cxnChg>
      </pc:sldChg>
      <pc:sldChg chg="addSp delSp modSp add mod setBg">
        <pc:chgData name="Park Jicheonhoryeong" userId="0b818c76d32d1e2c" providerId="LiveId" clId="{2C59CDEA-8CE1-4BFA-B91B-1AAD8663ED7A}" dt="2021-06-09T09:59:25.671" v="4938" actId="1076"/>
        <pc:sldMkLst>
          <pc:docMk/>
          <pc:sldMk cId="2185625703" sldId="263"/>
        </pc:sldMkLst>
        <pc:spChg chg="del">
          <ac:chgData name="Park Jicheonhoryeong" userId="0b818c76d32d1e2c" providerId="LiveId" clId="{2C59CDEA-8CE1-4BFA-B91B-1AAD8663ED7A}" dt="2021-06-09T09:12:42.894" v="3179" actId="21"/>
          <ac:spMkLst>
            <pc:docMk/>
            <pc:sldMk cId="2185625703" sldId="263"/>
            <ac:spMk id="2" creationId="{06213134-7AE2-4D3C-B8F8-4A575C327A84}"/>
          </ac:spMkLst>
        </pc:spChg>
        <pc:spChg chg="add mod">
          <ac:chgData name="Park Jicheonhoryeong" userId="0b818c76d32d1e2c" providerId="LiveId" clId="{2C59CDEA-8CE1-4BFA-B91B-1AAD8663ED7A}" dt="2021-06-09T09:59:22.135" v="4935" actId="164"/>
          <ac:spMkLst>
            <pc:docMk/>
            <pc:sldMk cId="2185625703" sldId="263"/>
            <ac:spMk id="3" creationId="{BCA6F6F3-9FDB-448C-B74C-1FA4C8C5856B}"/>
          </ac:spMkLst>
        </pc:spChg>
        <pc:spChg chg="mod">
          <ac:chgData name="Park Jicheonhoryeong" userId="0b818c76d32d1e2c" providerId="LiveId" clId="{2C59CDEA-8CE1-4BFA-B91B-1AAD8663ED7A}" dt="2021-06-09T09:55:02.164" v="4889" actId="1076"/>
          <ac:spMkLst>
            <pc:docMk/>
            <pc:sldMk cId="2185625703" sldId="263"/>
            <ac:spMk id="4" creationId="{DD1BE64A-CF23-45A4-99B3-2A5E4593DC06}"/>
          </ac:spMkLst>
        </pc:spChg>
        <pc:spChg chg="del">
          <ac:chgData name="Park Jicheonhoryeong" userId="0b818c76d32d1e2c" providerId="LiveId" clId="{2C59CDEA-8CE1-4BFA-B91B-1AAD8663ED7A}" dt="2021-06-09T09:12:44.970" v="3180" actId="21"/>
          <ac:spMkLst>
            <pc:docMk/>
            <pc:sldMk cId="2185625703" sldId="263"/>
            <ac:spMk id="7" creationId="{9E165338-4390-4476-B403-4A41BC1E382F}"/>
          </ac:spMkLst>
        </pc:spChg>
        <pc:spChg chg="del">
          <ac:chgData name="Park Jicheonhoryeong" userId="0b818c76d32d1e2c" providerId="LiveId" clId="{2C59CDEA-8CE1-4BFA-B91B-1AAD8663ED7A}" dt="2021-06-09T09:12:46.054" v="3182" actId="21"/>
          <ac:spMkLst>
            <pc:docMk/>
            <pc:sldMk cId="2185625703" sldId="263"/>
            <ac:spMk id="8" creationId="{189D7D60-4475-45B4-94CF-1FDB0FB5AE26}"/>
          </ac:spMkLst>
        </pc:spChg>
        <pc:spChg chg="del">
          <ac:chgData name="Park Jicheonhoryeong" userId="0b818c76d32d1e2c" providerId="LiveId" clId="{2C59CDEA-8CE1-4BFA-B91B-1AAD8663ED7A}" dt="2021-06-09T09:15:04.341" v="3222" actId="21"/>
          <ac:spMkLst>
            <pc:docMk/>
            <pc:sldMk cId="2185625703" sldId="263"/>
            <ac:spMk id="9" creationId="{380A4880-63AF-4702-B80B-99078B1AE0FE}"/>
          </ac:spMkLst>
        </pc:spChg>
        <pc:spChg chg="del">
          <ac:chgData name="Park Jicheonhoryeong" userId="0b818c76d32d1e2c" providerId="LiveId" clId="{2C59CDEA-8CE1-4BFA-B91B-1AAD8663ED7A}" dt="2021-06-09T09:12:52.956" v="3186" actId="21"/>
          <ac:spMkLst>
            <pc:docMk/>
            <pc:sldMk cId="2185625703" sldId="263"/>
            <ac:spMk id="12" creationId="{DA388DCF-250D-4244-AF79-FCCDD5F22FEB}"/>
          </ac:spMkLst>
        </pc:spChg>
        <pc:spChg chg="add mod">
          <ac:chgData name="Park Jicheonhoryeong" userId="0b818c76d32d1e2c" providerId="LiveId" clId="{2C59CDEA-8CE1-4BFA-B91B-1AAD8663ED7A}" dt="2021-06-09T09:59:22.135" v="4935" actId="164"/>
          <ac:spMkLst>
            <pc:docMk/>
            <pc:sldMk cId="2185625703" sldId="263"/>
            <ac:spMk id="14" creationId="{E2C926A9-A6DE-4D22-BDE3-07E751C936C7}"/>
          </ac:spMkLst>
        </pc:spChg>
        <pc:spChg chg="add mod">
          <ac:chgData name="Park Jicheonhoryeong" userId="0b818c76d32d1e2c" providerId="LiveId" clId="{2C59CDEA-8CE1-4BFA-B91B-1AAD8663ED7A}" dt="2021-06-09T09:59:22.135" v="4935" actId="164"/>
          <ac:spMkLst>
            <pc:docMk/>
            <pc:sldMk cId="2185625703" sldId="263"/>
            <ac:spMk id="15" creationId="{3902A9F0-7A02-4DCA-95FA-F108D16548C2}"/>
          </ac:spMkLst>
        </pc:spChg>
        <pc:spChg chg="add mod">
          <ac:chgData name="Park Jicheonhoryeong" userId="0b818c76d32d1e2c" providerId="LiveId" clId="{2C59CDEA-8CE1-4BFA-B91B-1AAD8663ED7A}" dt="2021-06-09T09:59:22.135" v="4935" actId="164"/>
          <ac:spMkLst>
            <pc:docMk/>
            <pc:sldMk cId="2185625703" sldId="263"/>
            <ac:spMk id="16" creationId="{EDBE067A-B3CE-413C-9AE0-93E640132EAE}"/>
          </ac:spMkLst>
        </pc:spChg>
        <pc:spChg chg="add mod">
          <ac:chgData name="Park Jicheonhoryeong" userId="0b818c76d32d1e2c" providerId="LiveId" clId="{2C59CDEA-8CE1-4BFA-B91B-1AAD8663ED7A}" dt="2021-06-09T09:59:22.135" v="4935" actId="164"/>
          <ac:spMkLst>
            <pc:docMk/>
            <pc:sldMk cId="2185625703" sldId="263"/>
            <ac:spMk id="17" creationId="{D89AFD0F-3F65-4535-AC33-6D8A160E048F}"/>
          </ac:spMkLst>
        </pc:spChg>
        <pc:spChg chg="add mod">
          <ac:chgData name="Park Jicheonhoryeong" userId="0b818c76d32d1e2c" providerId="LiveId" clId="{2C59CDEA-8CE1-4BFA-B91B-1AAD8663ED7A}" dt="2021-06-09T09:59:22.135" v="4935" actId="164"/>
          <ac:spMkLst>
            <pc:docMk/>
            <pc:sldMk cId="2185625703" sldId="263"/>
            <ac:spMk id="18" creationId="{CE88D936-E72C-426A-80EF-34459F8C2C02}"/>
          </ac:spMkLst>
        </pc:spChg>
        <pc:spChg chg="add del 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21" creationId="{B097DDFE-7DFC-4479-B823-0D0C5786CA28}"/>
          </ac:spMkLst>
        </pc:spChg>
        <pc:spChg chg="add del">
          <ac:chgData name="Park Jicheonhoryeong" userId="0b818c76d32d1e2c" providerId="LiveId" clId="{2C59CDEA-8CE1-4BFA-B91B-1AAD8663ED7A}" dt="2021-06-09T09:26:02.710" v="3655" actId="11529"/>
          <ac:spMkLst>
            <pc:docMk/>
            <pc:sldMk cId="2185625703" sldId="263"/>
            <ac:spMk id="24" creationId="{52289356-2FA8-4012-A141-88D5971EF85C}"/>
          </ac:spMkLst>
        </pc:spChg>
        <pc:spChg chg="add mod">
          <ac:chgData name="Park Jicheonhoryeong" userId="0b818c76d32d1e2c" providerId="LiveId" clId="{2C59CDEA-8CE1-4BFA-B91B-1AAD8663ED7A}" dt="2021-06-09T09:46:32.201" v="4500" actId="1036"/>
          <ac:spMkLst>
            <pc:docMk/>
            <pc:sldMk cId="2185625703" sldId="263"/>
            <ac:spMk id="26" creationId="{80CA04CB-23B8-40E9-BA04-CB2D80401B7D}"/>
          </ac:spMkLst>
        </pc:spChg>
        <pc:spChg chg="add 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27" creationId="{BC7074F4-CA62-420D-B2F4-3D175CBBA652}"/>
          </ac:spMkLst>
        </pc:spChg>
        <pc:spChg chg="add 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28" creationId="{71EC00E1-EFFF-4326-8B64-F673BEBDE06C}"/>
          </ac:spMkLst>
        </pc:spChg>
        <pc:spChg chg="add mod">
          <ac:chgData name="Park Jicheonhoryeong" userId="0b818c76d32d1e2c" providerId="LiveId" clId="{2C59CDEA-8CE1-4BFA-B91B-1AAD8663ED7A}" dt="2021-06-09T09:42:42.888" v="4284" actId="164"/>
          <ac:spMkLst>
            <pc:docMk/>
            <pc:sldMk cId="2185625703" sldId="263"/>
            <ac:spMk id="53" creationId="{192290DF-F162-4AD3-BAE2-C9396DF5D474}"/>
          </ac:spMkLst>
        </pc:spChg>
        <pc:spChg chg="mod">
          <ac:chgData name="Park Jicheonhoryeong" userId="0b818c76d32d1e2c" providerId="LiveId" clId="{2C59CDEA-8CE1-4BFA-B91B-1AAD8663ED7A}" dt="2021-06-09T09:12:30.687" v="3146" actId="1076"/>
          <ac:spMkLst>
            <pc:docMk/>
            <pc:sldMk cId="2185625703" sldId="263"/>
            <ac:spMk id="54" creationId="{A35900A5-661E-4405-8BB5-62C98B384BFD}"/>
          </ac:spMkLst>
        </pc:spChg>
        <pc:spChg chg="mod">
          <ac:chgData name="Park Jicheonhoryeong" userId="0b818c76d32d1e2c" providerId="LiveId" clId="{2C59CDEA-8CE1-4BFA-B91B-1AAD8663ED7A}" dt="2021-06-09T09:57:33.819" v="4913" actId="14100"/>
          <ac:spMkLst>
            <pc:docMk/>
            <pc:sldMk cId="2185625703" sldId="263"/>
            <ac:spMk id="73" creationId="{BA64CAEA-EEF8-428C-A965-488DBD658113}"/>
          </ac:spMkLst>
        </pc:spChg>
        <pc:spChg chg="mod">
          <ac:chgData name="Park Jicheonhoryeong" userId="0b818c76d32d1e2c" providerId="LiveId" clId="{2C59CDEA-8CE1-4BFA-B91B-1AAD8663ED7A}" dt="2021-06-09T09:56:26.040" v="4899" actId="14100"/>
          <ac:spMkLst>
            <pc:docMk/>
            <pc:sldMk cId="2185625703" sldId="263"/>
            <ac:spMk id="78" creationId="{2BA011FC-76D3-4633-96D7-304B573EE30A}"/>
          </ac:spMkLst>
        </pc:spChg>
        <pc:spChg chg="mod">
          <ac:chgData name="Park Jicheonhoryeong" userId="0b818c76d32d1e2c" providerId="LiveId" clId="{2C59CDEA-8CE1-4BFA-B91B-1AAD8663ED7A}" dt="2021-06-09T09:12:37.128" v="3176"/>
          <ac:spMkLst>
            <pc:docMk/>
            <pc:sldMk cId="2185625703" sldId="263"/>
            <ac:spMk id="88" creationId="{167F8D0E-A6E1-4496-A0EA-00B0EE18E4B4}"/>
          </ac:spMkLst>
        </pc:spChg>
        <pc:spChg chg="del">
          <ac:chgData name="Park Jicheonhoryeong" userId="0b818c76d32d1e2c" providerId="LiveId" clId="{2C59CDEA-8CE1-4BFA-B91B-1AAD8663ED7A}" dt="2021-06-09T09:12:48.263" v="3184" actId="21"/>
          <ac:spMkLst>
            <pc:docMk/>
            <pc:sldMk cId="2185625703" sldId="263"/>
            <ac:spMk id="89" creationId="{2D191990-D1A4-4BFE-9AA5-965BBB587949}"/>
          </ac:spMkLst>
        </pc:spChg>
        <pc:spChg chg="del">
          <ac:chgData name="Park Jicheonhoryeong" userId="0b818c76d32d1e2c" providerId="LiveId" clId="{2C59CDEA-8CE1-4BFA-B91B-1AAD8663ED7A}" dt="2021-06-09T09:12:40.864" v="3177" actId="21"/>
          <ac:spMkLst>
            <pc:docMk/>
            <pc:sldMk cId="2185625703" sldId="263"/>
            <ac:spMk id="90" creationId="{6A6ADA02-2FF9-47F3-88BF-D3F4A46D31BA}"/>
          </ac:spMkLst>
        </pc:spChg>
        <pc:spChg chg="mod">
          <ac:chgData name="Park Jicheonhoryeong" userId="0b818c76d32d1e2c" providerId="LiveId" clId="{2C59CDEA-8CE1-4BFA-B91B-1AAD8663ED7A}" dt="2021-06-09T09:57:23.346" v="4909" actId="1076"/>
          <ac:spMkLst>
            <pc:docMk/>
            <pc:sldMk cId="2185625703" sldId="263"/>
            <ac:spMk id="92" creationId="{642D76CB-D8BF-4BEF-8D3F-4B056B058F74}"/>
          </ac:spMkLst>
        </pc:spChg>
        <pc:spChg chg="del">
          <ac:chgData name="Park Jicheonhoryeong" userId="0b818c76d32d1e2c" providerId="LiveId" clId="{2C59CDEA-8CE1-4BFA-B91B-1AAD8663ED7A}" dt="2021-06-09T09:12:47.480" v="3183" actId="21"/>
          <ac:spMkLst>
            <pc:docMk/>
            <pc:sldMk cId="2185625703" sldId="263"/>
            <ac:spMk id="93" creationId="{ED208319-2BE3-4CD7-9164-A4ADEA853C08}"/>
          </ac:spMkLst>
        </pc:spChg>
        <pc:spChg chg="del">
          <ac:chgData name="Park Jicheonhoryeong" userId="0b818c76d32d1e2c" providerId="LiveId" clId="{2C59CDEA-8CE1-4BFA-B91B-1AAD8663ED7A}" dt="2021-06-09T09:12:45.587" v="3181" actId="21"/>
          <ac:spMkLst>
            <pc:docMk/>
            <pc:sldMk cId="2185625703" sldId="263"/>
            <ac:spMk id="94" creationId="{BB1DBA1E-8F9C-4E2F-A70D-F20A0FE4814F}"/>
          </ac:spMkLst>
        </pc:spChg>
        <pc:spChg chg="add del mod">
          <ac:chgData name="Park Jicheonhoryeong" userId="0b818c76d32d1e2c" providerId="LiveId" clId="{2C59CDEA-8CE1-4BFA-B91B-1AAD8663ED7A}" dt="2021-06-09T09:19:42.557" v="3328" actId="21"/>
          <ac:spMkLst>
            <pc:docMk/>
            <pc:sldMk cId="2185625703" sldId="263"/>
            <ac:spMk id="95" creationId="{A0A638C8-2C16-4FD2-AD17-2374C8F78005}"/>
          </ac:spMkLst>
        </pc:spChg>
        <pc:spChg chg="add mod">
          <ac:chgData name="Park Jicheonhoryeong" userId="0b818c76d32d1e2c" providerId="LiveId" clId="{2C59CDEA-8CE1-4BFA-B91B-1AAD8663ED7A}" dt="2021-06-09T09:59:22.135" v="4935" actId="164"/>
          <ac:spMkLst>
            <pc:docMk/>
            <pc:sldMk cId="2185625703" sldId="263"/>
            <ac:spMk id="113" creationId="{915B739F-C5E4-4757-988D-AF87F4C60DDF}"/>
          </ac:spMkLst>
        </pc:spChg>
        <pc:spChg chg="add mod">
          <ac:chgData name="Park Jicheonhoryeong" userId="0b818c76d32d1e2c" providerId="LiveId" clId="{2C59CDEA-8CE1-4BFA-B91B-1AAD8663ED7A}" dt="2021-06-09T09:23:19.732" v="3482"/>
          <ac:spMkLst>
            <pc:docMk/>
            <pc:sldMk cId="2185625703" sldId="263"/>
            <ac:spMk id="114" creationId="{0C65E964-2F51-451E-B5BC-C457C7FA2A38}"/>
          </ac:spMkLst>
        </pc:spChg>
        <pc:spChg chg="del">
          <ac:chgData name="Park Jicheonhoryeong" userId="0b818c76d32d1e2c" providerId="LiveId" clId="{2C59CDEA-8CE1-4BFA-B91B-1AAD8663ED7A}" dt="2021-06-09T09:12:56.465" v="3189" actId="21"/>
          <ac:spMkLst>
            <pc:docMk/>
            <pc:sldMk cId="2185625703" sldId="263"/>
            <ac:spMk id="115" creationId="{F19997D6-CA5D-4DCF-AC85-5B3ACFD4757A}"/>
          </ac:spMkLst>
        </pc:spChg>
        <pc:spChg chg="add 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48" creationId="{F26B0322-C292-435B-BA0B-BA56849FC8AD}"/>
          </ac:spMkLst>
        </pc:spChg>
        <pc:spChg chg="del">
          <ac:chgData name="Park Jicheonhoryeong" userId="0b818c76d32d1e2c" providerId="LiveId" clId="{2C59CDEA-8CE1-4BFA-B91B-1AAD8663ED7A}" dt="2021-06-09T09:12:54.085" v="3188" actId="21"/>
          <ac:spMkLst>
            <pc:docMk/>
            <pc:sldMk cId="2185625703" sldId="263"/>
            <ac:spMk id="149" creationId="{2DE0219C-3F5A-4B4C-B4D8-E25CD2AA96BD}"/>
          </ac:spMkLst>
        </pc:spChg>
        <pc:spChg chg="del">
          <ac:chgData name="Park Jicheonhoryeong" userId="0b818c76d32d1e2c" providerId="LiveId" clId="{2C59CDEA-8CE1-4BFA-B91B-1AAD8663ED7A}" dt="2021-06-09T09:12:53.485" v="3187" actId="21"/>
          <ac:spMkLst>
            <pc:docMk/>
            <pc:sldMk cId="2185625703" sldId="263"/>
            <ac:spMk id="150" creationId="{F4B7F1A0-B7DD-4352-8AD1-03162B76E295}"/>
          </ac:spMkLst>
        </pc:spChg>
        <pc:spChg chg="add mod">
          <ac:chgData name="Park Jicheonhoryeong" userId="0b818c76d32d1e2c" providerId="LiveId" clId="{2C59CDEA-8CE1-4BFA-B91B-1AAD8663ED7A}" dt="2021-06-09T09:46:25.386" v="4498" actId="1036"/>
          <ac:spMkLst>
            <pc:docMk/>
            <pc:sldMk cId="2185625703" sldId="263"/>
            <ac:spMk id="151" creationId="{93389D9A-849A-4D4A-B5B0-19E6C76DB816}"/>
          </ac:spMkLst>
        </pc:spChg>
        <pc:spChg chg="add 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52" creationId="{45319685-58EF-4365-A3D4-69591722029F}"/>
          </ac:spMkLst>
        </pc:spChg>
        <pc:spChg chg="add 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53" creationId="{62DF33E1-19A8-4481-BE07-3CCA45B1171D}"/>
          </ac:spMkLst>
        </pc:spChg>
        <pc:spChg chg="add 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54" creationId="{37B54D94-F925-47AB-AAAD-456F01C00BC1}"/>
          </ac:spMkLst>
        </pc:spChg>
        <pc:spChg chg="add del mod">
          <ac:chgData name="Park Jicheonhoryeong" userId="0b818c76d32d1e2c" providerId="LiveId" clId="{2C59CDEA-8CE1-4BFA-B91B-1AAD8663ED7A}" dt="2021-06-09T09:25:05.401" v="3600"/>
          <ac:spMkLst>
            <pc:docMk/>
            <pc:sldMk cId="2185625703" sldId="263"/>
            <ac:spMk id="155" creationId="{45853F4B-DE8E-4455-B23D-14AF1B6B1A51}"/>
          </ac:spMkLst>
        </pc:spChg>
        <pc:spChg chg="add 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56" creationId="{2E4776BE-C1DD-4E21-9525-A167979B0730}"/>
          </ac:spMkLst>
        </pc:spChg>
        <pc:spChg chg="add 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57" creationId="{381637D2-CF12-4E5D-8485-F5FE7FD190B7}"/>
          </ac:spMkLst>
        </pc:spChg>
        <pc:spChg chg="add 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58" creationId="{6F0A0A74-C497-4AC5-86B8-D4CFD4FAFE6F}"/>
          </ac:spMkLst>
        </pc:spChg>
        <pc:spChg chg="add 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59" creationId="{C8E07331-5FA6-4830-9455-CD9193A58346}"/>
          </ac:spMkLst>
        </pc:spChg>
        <pc:spChg chg="add mod">
          <ac:chgData name="Park Jicheonhoryeong" userId="0b818c76d32d1e2c" providerId="LiveId" clId="{2C59CDEA-8CE1-4BFA-B91B-1AAD8663ED7A}" dt="2021-06-09T09:46:27.904" v="4499" actId="1036"/>
          <ac:spMkLst>
            <pc:docMk/>
            <pc:sldMk cId="2185625703" sldId="263"/>
            <ac:spMk id="160" creationId="{BEFE3252-2394-49D9-B3B9-116F8AFAAAA6}"/>
          </ac:spMkLst>
        </pc:spChg>
        <pc:spChg chg="add 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61" creationId="{3D04C0BB-BDF3-48FA-9AC1-EA379ACBB46C}"/>
          </ac:spMkLst>
        </pc:spChg>
        <pc:spChg chg="add mod ord topLvl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62" creationId="{318D903B-2ED0-4EB1-824A-3C206E2FCB64}"/>
          </ac:spMkLst>
        </pc:spChg>
        <pc:spChg chg="add mod topLvl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63" creationId="{D2285471-8975-4DBF-A5F5-FFCF81962290}"/>
          </ac:spMkLst>
        </pc:spChg>
        <pc:spChg chg="add mod topLvl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64" creationId="{58C563F4-BF5D-41CC-BC2D-90A2C4A0DAE9}"/>
          </ac:spMkLst>
        </pc:spChg>
        <pc:spChg chg="add del mod">
          <ac:chgData name="Park Jicheonhoryeong" userId="0b818c76d32d1e2c" providerId="LiveId" clId="{2C59CDEA-8CE1-4BFA-B91B-1AAD8663ED7A}" dt="2021-06-09T09:34:10.261" v="4089" actId="21"/>
          <ac:spMkLst>
            <pc:docMk/>
            <pc:sldMk cId="2185625703" sldId="263"/>
            <ac:spMk id="165" creationId="{FE605997-3A4A-4F85-8FB5-024E9A3B7B6F}"/>
          </ac:spMkLst>
        </pc:spChg>
        <pc:spChg chg="add 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66" creationId="{AE87F11B-8CC4-4E91-8ACD-3D3468637A4A}"/>
          </ac:spMkLst>
        </pc:spChg>
        <pc:spChg chg="add mod topLvl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67" creationId="{40E556DD-D360-4ECB-B37C-0ECD9984BD38}"/>
          </ac:spMkLst>
        </pc:spChg>
        <pc:spChg chg="add mod topLvl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68" creationId="{ACF1DFB8-4AD0-4E47-BD18-B277AFC638BD}"/>
          </ac:spMkLst>
        </pc:spChg>
        <pc:spChg chg="mod">
          <ac:chgData name="Park Jicheonhoryeong" userId="0b818c76d32d1e2c" providerId="LiveId" clId="{2C59CDEA-8CE1-4BFA-B91B-1AAD8663ED7A}" dt="2021-06-09T09:32:52.006" v="4057"/>
          <ac:spMkLst>
            <pc:docMk/>
            <pc:sldMk cId="2185625703" sldId="263"/>
            <ac:spMk id="170" creationId="{1DFAEC38-23D2-419F-8DE1-D2DDEDC2C4FA}"/>
          </ac:spMkLst>
        </pc:spChg>
        <pc:spChg chg="mod">
          <ac:chgData name="Park Jicheonhoryeong" userId="0b818c76d32d1e2c" providerId="LiveId" clId="{2C59CDEA-8CE1-4BFA-B91B-1AAD8663ED7A}" dt="2021-06-09T09:32:52.006" v="4057"/>
          <ac:spMkLst>
            <pc:docMk/>
            <pc:sldMk cId="2185625703" sldId="263"/>
            <ac:spMk id="171" creationId="{59231E32-D80E-47BC-8281-E1606E5DAB8C}"/>
          </ac:spMkLst>
        </pc:spChg>
        <pc:spChg chg="add del mod">
          <ac:chgData name="Park Jicheonhoryeong" userId="0b818c76d32d1e2c" providerId="LiveId" clId="{2C59CDEA-8CE1-4BFA-B91B-1AAD8663ED7A}" dt="2021-06-09T09:33:38.105" v="4072"/>
          <ac:spMkLst>
            <pc:docMk/>
            <pc:sldMk cId="2185625703" sldId="263"/>
            <ac:spMk id="172" creationId="{5FBAC27D-B648-4B4D-A6AF-17DDA828ED96}"/>
          </ac:spMkLst>
        </pc:spChg>
        <pc:spChg chg="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74" creationId="{F090DFFA-A6F2-4189-82BC-164E8AED1F9C}"/>
          </ac:spMkLst>
        </pc:spChg>
        <pc:spChg chg="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75" creationId="{A45D9570-9C06-4293-9FBE-6F7D83C491CD}"/>
          </ac:spMkLst>
        </pc:spChg>
        <pc:spChg chg="mod">
          <ac:chgData name="Park Jicheonhoryeong" userId="0b818c76d32d1e2c" providerId="LiveId" clId="{2C59CDEA-8CE1-4BFA-B91B-1AAD8663ED7A}" dt="2021-06-09T09:55:20.765" v="4893" actId="403"/>
          <ac:spMkLst>
            <pc:docMk/>
            <pc:sldMk cId="2185625703" sldId="263"/>
            <ac:spMk id="177" creationId="{D1C2B8FD-7AF3-43D2-8EC2-04F289979F08}"/>
          </ac:spMkLst>
        </pc:spChg>
        <pc:spChg chg="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81" creationId="{868E36F5-B8B0-450D-A664-942562994311}"/>
          </ac:spMkLst>
        </pc:spChg>
        <pc:spChg chg="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82" creationId="{98D3DF49-597F-423B-8B8B-CC9ACB09976A}"/>
          </ac:spMkLst>
        </pc:spChg>
        <pc:spChg chg="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83" creationId="{6318DD66-0476-463B-A3EB-B255878B3A15}"/>
          </ac:spMkLst>
        </pc:spChg>
        <pc:spChg chg="mod">
          <ac:chgData name="Park Jicheonhoryeong" userId="0b818c76d32d1e2c" providerId="LiveId" clId="{2C59CDEA-8CE1-4BFA-B91B-1AAD8663ED7A}" dt="2021-06-09T09:39:08.914" v="4158" actId="165"/>
          <ac:spMkLst>
            <pc:docMk/>
            <pc:sldMk cId="2185625703" sldId="263"/>
            <ac:spMk id="184" creationId="{387921AA-1AF4-4EB4-B144-FC78CD3A4D36}"/>
          </ac:spMkLst>
        </pc:spChg>
        <pc:spChg chg="add del mod">
          <ac:chgData name="Park Jicheonhoryeong" userId="0b818c76d32d1e2c" providerId="LiveId" clId="{2C59CDEA-8CE1-4BFA-B91B-1AAD8663ED7A}" dt="2021-06-09T09:56:32.823" v="4901" actId="21"/>
          <ac:spMkLst>
            <pc:docMk/>
            <pc:sldMk cId="2185625703" sldId="263"/>
            <ac:spMk id="185" creationId="{AF501D09-77D1-47F9-AB8E-61FEC7B1C7B0}"/>
          </ac:spMkLst>
        </pc:spChg>
        <pc:spChg chg="add del mod">
          <ac:chgData name="Park Jicheonhoryeong" userId="0b818c76d32d1e2c" providerId="LiveId" clId="{2C59CDEA-8CE1-4BFA-B91B-1AAD8663ED7A}" dt="2021-06-09T09:37:41.366" v="4132"/>
          <ac:spMkLst>
            <pc:docMk/>
            <pc:sldMk cId="2185625703" sldId="263"/>
            <ac:spMk id="186" creationId="{69FA6FD6-8BEA-4880-A029-47E28F150167}"/>
          </ac:spMkLst>
        </pc:spChg>
        <pc:spChg chg="add del mod">
          <ac:chgData name="Park Jicheonhoryeong" userId="0b818c76d32d1e2c" providerId="LiveId" clId="{2C59CDEA-8CE1-4BFA-B91B-1AAD8663ED7A}" dt="2021-06-09T09:37:41.366" v="4132"/>
          <ac:spMkLst>
            <pc:docMk/>
            <pc:sldMk cId="2185625703" sldId="263"/>
            <ac:spMk id="187" creationId="{48FFD9CA-7F06-4CA5-AA17-0342DE0B7015}"/>
          </ac:spMkLst>
        </pc:spChg>
        <pc:spChg chg="add mod topLvl">
          <ac:chgData name="Park Jicheonhoryeong" userId="0b818c76d32d1e2c" providerId="LiveId" clId="{2C59CDEA-8CE1-4BFA-B91B-1AAD8663ED7A}" dt="2021-06-09T09:57:39.430" v="4915" actId="1076"/>
          <ac:spMkLst>
            <pc:docMk/>
            <pc:sldMk cId="2185625703" sldId="263"/>
            <ac:spMk id="188" creationId="{6FD019D8-B0CA-46EA-8AF3-A1CF9627FC2F}"/>
          </ac:spMkLst>
        </pc:spChg>
        <pc:spChg chg="add mod topLvl">
          <ac:chgData name="Park Jicheonhoryeong" userId="0b818c76d32d1e2c" providerId="LiveId" clId="{2C59CDEA-8CE1-4BFA-B91B-1AAD8663ED7A}" dt="2021-06-09T09:47:37.404" v="4526" actId="14100"/>
          <ac:spMkLst>
            <pc:docMk/>
            <pc:sldMk cId="2185625703" sldId="263"/>
            <ac:spMk id="189" creationId="{34090A8C-D5D1-409B-BCE4-3E4EA061F86D}"/>
          </ac:spMkLst>
        </pc:spChg>
        <pc:spChg chg="add mod">
          <ac:chgData name="Park Jicheonhoryeong" userId="0b818c76d32d1e2c" providerId="LiveId" clId="{2C59CDEA-8CE1-4BFA-B91B-1AAD8663ED7A}" dt="2021-06-09T09:42:42.888" v="4284" actId="164"/>
          <ac:spMkLst>
            <pc:docMk/>
            <pc:sldMk cId="2185625703" sldId="263"/>
            <ac:spMk id="190" creationId="{4444FBA6-A32F-473B-9C99-5430BD20410A}"/>
          </ac:spMkLst>
        </pc:spChg>
        <pc:spChg chg="del">
          <ac:chgData name="Park Jicheonhoryeong" userId="0b818c76d32d1e2c" providerId="LiveId" clId="{2C59CDEA-8CE1-4BFA-B91B-1AAD8663ED7A}" dt="2021-06-09T09:12:49.335" v="3185" actId="21"/>
          <ac:spMkLst>
            <pc:docMk/>
            <pc:sldMk cId="2185625703" sldId="263"/>
            <ac:spMk id="191" creationId="{0A7162D5-0139-4529-9C0D-5A25917CB074}"/>
          </ac:spMkLst>
        </pc:spChg>
        <pc:spChg chg="del">
          <ac:chgData name="Park Jicheonhoryeong" userId="0b818c76d32d1e2c" providerId="LiveId" clId="{2C59CDEA-8CE1-4BFA-B91B-1AAD8663ED7A}" dt="2021-06-09T09:12:42.572" v="3178" actId="21"/>
          <ac:spMkLst>
            <pc:docMk/>
            <pc:sldMk cId="2185625703" sldId="263"/>
            <ac:spMk id="192" creationId="{DF4F9770-EBF6-4ECF-B18F-3F8A33A88289}"/>
          </ac:spMkLst>
        </pc:spChg>
        <pc:spChg chg="mod">
          <ac:chgData name="Park Jicheonhoryeong" userId="0b818c76d32d1e2c" providerId="LiveId" clId="{2C59CDEA-8CE1-4BFA-B91B-1AAD8663ED7A}" dt="2021-06-09T09:40:12.184" v="4177"/>
          <ac:spMkLst>
            <pc:docMk/>
            <pc:sldMk cId="2185625703" sldId="263"/>
            <ac:spMk id="194" creationId="{D52FFA4B-D8C0-4CEB-907C-F6904E968281}"/>
          </ac:spMkLst>
        </pc:spChg>
        <pc:spChg chg="mod">
          <ac:chgData name="Park Jicheonhoryeong" userId="0b818c76d32d1e2c" providerId="LiveId" clId="{2C59CDEA-8CE1-4BFA-B91B-1AAD8663ED7A}" dt="2021-06-09T09:40:12.184" v="4177"/>
          <ac:spMkLst>
            <pc:docMk/>
            <pc:sldMk cId="2185625703" sldId="263"/>
            <ac:spMk id="195" creationId="{17080FA4-9B63-4C8B-9EDD-4680C758128E}"/>
          </ac:spMkLst>
        </pc:spChg>
        <pc:spChg chg="mod">
          <ac:chgData name="Park Jicheonhoryeong" userId="0b818c76d32d1e2c" providerId="LiveId" clId="{2C59CDEA-8CE1-4BFA-B91B-1AAD8663ED7A}" dt="2021-06-09T09:42:42.888" v="4284" actId="164"/>
          <ac:spMkLst>
            <pc:docMk/>
            <pc:sldMk cId="2185625703" sldId="263"/>
            <ac:spMk id="197" creationId="{E928AA9D-9F82-4A61-8EE1-E5C6A1692D67}"/>
          </ac:spMkLst>
        </pc:spChg>
        <pc:spChg chg="mod">
          <ac:chgData name="Park Jicheonhoryeong" userId="0b818c76d32d1e2c" providerId="LiveId" clId="{2C59CDEA-8CE1-4BFA-B91B-1AAD8663ED7A}" dt="2021-06-09T09:42:42.888" v="4284" actId="164"/>
          <ac:spMkLst>
            <pc:docMk/>
            <pc:sldMk cId="2185625703" sldId="263"/>
            <ac:spMk id="198" creationId="{236227B9-8676-42A3-A38D-3CC98A796393}"/>
          </ac:spMkLst>
        </pc:spChg>
        <pc:spChg chg="add del mod">
          <ac:chgData name="Park Jicheonhoryeong" userId="0b818c76d32d1e2c" providerId="LiveId" clId="{2C59CDEA-8CE1-4BFA-B91B-1AAD8663ED7A}" dt="2021-06-09T09:42:45.035" v="4286"/>
          <ac:spMkLst>
            <pc:docMk/>
            <pc:sldMk cId="2185625703" sldId="263"/>
            <ac:spMk id="199" creationId="{F336ADB3-9000-4B11-8725-FE0625D1B979}"/>
          </ac:spMkLst>
        </pc:spChg>
        <pc:spChg chg="mod">
          <ac:chgData name="Park Jicheonhoryeong" userId="0b818c76d32d1e2c" providerId="LiveId" clId="{2C59CDEA-8CE1-4BFA-B91B-1AAD8663ED7A}" dt="2021-06-09T09:42:44.221" v="4285"/>
          <ac:spMkLst>
            <pc:docMk/>
            <pc:sldMk cId="2185625703" sldId="263"/>
            <ac:spMk id="201" creationId="{15E69054-2E82-4241-BB8C-86F640A4A10B}"/>
          </ac:spMkLst>
        </pc:spChg>
        <pc:spChg chg="mod">
          <ac:chgData name="Park Jicheonhoryeong" userId="0b818c76d32d1e2c" providerId="LiveId" clId="{2C59CDEA-8CE1-4BFA-B91B-1AAD8663ED7A}" dt="2021-06-09T09:42:44.221" v="4285"/>
          <ac:spMkLst>
            <pc:docMk/>
            <pc:sldMk cId="2185625703" sldId="263"/>
            <ac:spMk id="202" creationId="{4D3BC658-9479-4463-B7BF-7F5118362E0F}"/>
          </ac:spMkLst>
        </pc:spChg>
        <pc:spChg chg="mod">
          <ac:chgData name="Park Jicheonhoryeong" userId="0b818c76d32d1e2c" providerId="LiveId" clId="{2C59CDEA-8CE1-4BFA-B91B-1AAD8663ED7A}" dt="2021-06-09T09:42:44.221" v="4285"/>
          <ac:spMkLst>
            <pc:docMk/>
            <pc:sldMk cId="2185625703" sldId="263"/>
            <ac:spMk id="206" creationId="{BD9B8125-AECF-46E4-AD53-7D7ADAA4D91C}"/>
          </ac:spMkLst>
        </pc:spChg>
        <pc:spChg chg="mod">
          <ac:chgData name="Park Jicheonhoryeong" userId="0b818c76d32d1e2c" providerId="LiveId" clId="{2C59CDEA-8CE1-4BFA-B91B-1AAD8663ED7A}" dt="2021-06-09T09:42:44.221" v="4285"/>
          <ac:spMkLst>
            <pc:docMk/>
            <pc:sldMk cId="2185625703" sldId="263"/>
            <ac:spMk id="207" creationId="{5C9D7C25-FAF9-43D5-914E-E258FF6A9F25}"/>
          </ac:spMkLst>
        </pc:spChg>
        <pc:spChg chg="mod">
          <ac:chgData name="Park Jicheonhoryeong" userId="0b818c76d32d1e2c" providerId="LiveId" clId="{2C59CDEA-8CE1-4BFA-B91B-1AAD8663ED7A}" dt="2021-06-09T09:42:44.221" v="4285"/>
          <ac:spMkLst>
            <pc:docMk/>
            <pc:sldMk cId="2185625703" sldId="263"/>
            <ac:spMk id="208" creationId="{837CDEE7-2B07-400F-B929-5216E7EAC921}"/>
          </ac:spMkLst>
        </pc:spChg>
        <pc:spChg chg="mod">
          <ac:chgData name="Park Jicheonhoryeong" userId="0b818c76d32d1e2c" providerId="LiveId" clId="{2C59CDEA-8CE1-4BFA-B91B-1AAD8663ED7A}" dt="2021-06-09T09:42:44.221" v="4285"/>
          <ac:spMkLst>
            <pc:docMk/>
            <pc:sldMk cId="2185625703" sldId="263"/>
            <ac:spMk id="209" creationId="{32EBD960-D3CF-4E8E-8F8E-91FCA6069F39}"/>
          </ac:spMkLst>
        </pc:spChg>
        <pc:spChg chg="mod">
          <ac:chgData name="Park Jicheonhoryeong" userId="0b818c76d32d1e2c" providerId="LiveId" clId="{2C59CDEA-8CE1-4BFA-B91B-1AAD8663ED7A}" dt="2021-06-09T09:52:55.665" v="4849"/>
          <ac:spMkLst>
            <pc:docMk/>
            <pc:sldMk cId="2185625703" sldId="263"/>
            <ac:spMk id="211" creationId="{BBA36F32-0DED-45EB-B0CF-5A80C562CA87}"/>
          </ac:spMkLst>
        </pc:spChg>
        <pc:spChg chg="mod">
          <ac:chgData name="Park Jicheonhoryeong" userId="0b818c76d32d1e2c" providerId="LiveId" clId="{2C59CDEA-8CE1-4BFA-B91B-1AAD8663ED7A}" dt="2021-06-09T09:47:41.138" v="4527" actId="14100"/>
          <ac:spMkLst>
            <pc:docMk/>
            <pc:sldMk cId="2185625703" sldId="263"/>
            <ac:spMk id="212" creationId="{1A94391F-33E4-4FCE-9E53-8C84C01450D4}"/>
          </ac:spMkLst>
        </pc:spChg>
        <pc:spChg chg="mod">
          <ac:chgData name="Park Jicheonhoryeong" userId="0b818c76d32d1e2c" providerId="LiveId" clId="{2C59CDEA-8CE1-4BFA-B91B-1AAD8663ED7A}" dt="2021-06-09T09:42:48.532" v="4287"/>
          <ac:spMkLst>
            <pc:docMk/>
            <pc:sldMk cId="2185625703" sldId="263"/>
            <ac:spMk id="216" creationId="{E8E62075-6710-4EFF-9C58-DC373FC524B2}"/>
          </ac:spMkLst>
        </pc:spChg>
        <pc:spChg chg="mod">
          <ac:chgData name="Park Jicheonhoryeong" userId="0b818c76d32d1e2c" providerId="LiveId" clId="{2C59CDEA-8CE1-4BFA-B91B-1AAD8663ED7A}" dt="2021-06-09T09:42:48.532" v="4287"/>
          <ac:spMkLst>
            <pc:docMk/>
            <pc:sldMk cId="2185625703" sldId="263"/>
            <ac:spMk id="217" creationId="{FBEB7B56-CF17-4CE5-9AB5-8D99100280A7}"/>
          </ac:spMkLst>
        </pc:spChg>
        <pc:spChg chg="mod">
          <ac:chgData name="Park Jicheonhoryeong" userId="0b818c76d32d1e2c" providerId="LiveId" clId="{2C59CDEA-8CE1-4BFA-B91B-1AAD8663ED7A}" dt="2021-06-09T09:42:48.532" v="4287"/>
          <ac:spMkLst>
            <pc:docMk/>
            <pc:sldMk cId="2185625703" sldId="263"/>
            <ac:spMk id="218" creationId="{6FE52C29-BCE9-428D-9186-ACF188B4D2EF}"/>
          </ac:spMkLst>
        </pc:spChg>
        <pc:spChg chg="mod">
          <ac:chgData name="Park Jicheonhoryeong" userId="0b818c76d32d1e2c" providerId="LiveId" clId="{2C59CDEA-8CE1-4BFA-B91B-1AAD8663ED7A}" dt="2021-06-09T09:42:48.532" v="4287"/>
          <ac:spMkLst>
            <pc:docMk/>
            <pc:sldMk cId="2185625703" sldId="263"/>
            <ac:spMk id="219" creationId="{633B18FA-A979-4D26-83AA-CB7F952E01EA}"/>
          </ac:spMkLst>
        </pc:spChg>
        <pc:spChg chg="mod">
          <ac:chgData name="Park Jicheonhoryeong" userId="0b818c76d32d1e2c" providerId="LiveId" clId="{2C59CDEA-8CE1-4BFA-B91B-1AAD8663ED7A}" dt="2021-06-09T09:53:23.750" v="4864" actId="21"/>
          <ac:spMkLst>
            <pc:docMk/>
            <pc:sldMk cId="2185625703" sldId="263"/>
            <ac:spMk id="221" creationId="{254521FA-9CA3-45C3-826A-20EC4D16EF3C}"/>
          </ac:spMkLst>
        </pc:spChg>
        <pc:spChg chg="mod">
          <ac:chgData name="Park Jicheonhoryeong" userId="0b818c76d32d1e2c" providerId="LiveId" clId="{2C59CDEA-8CE1-4BFA-B91B-1AAD8663ED7A}" dt="2021-06-09T09:52:37.322" v="4838" actId="14100"/>
          <ac:spMkLst>
            <pc:docMk/>
            <pc:sldMk cId="2185625703" sldId="263"/>
            <ac:spMk id="222" creationId="{1F8EEB97-13CE-4C41-9CA0-7E31E27A8007}"/>
          </ac:spMkLst>
        </pc:spChg>
        <pc:spChg chg="mod">
          <ac:chgData name="Park Jicheonhoryeong" userId="0b818c76d32d1e2c" providerId="LiveId" clId="{2C59CDEA-8CE1-4BFA-B91B-1AAD8663ED7A}" dt="2021-06-09T09:42:54.188" v="4289"/>
          <ac:spMkLst>
            <pc:docMk/>
            <pc:sldMk cId="2185625703" sldId="263"/>
            <ac:spMk id="226" creationId="{41007F84-9452-405B-9897-7DC3AA76936C}"/>
          </ac:spMkLst>
        </pc:spChg>
        <pc:spChg chg="mod">
          <ac:chgData name="Park Jicheonhoryeong" userId="0b818c76d32d1e2c" providerId="LiveId" clId="{2C59CDEA-8CE1-4BFA-B91B-1AAD8663ED7A}" dt="2021-06-09T09:42:54.188" v="4289"/>
          <ac:spMkLst>
            <pc:docMk/>
            <pc:sldMk cId="2185625703" sldId="263"/>
            <ac:spMk id="227" creationId="{5F70A438-E477-4CD2-A638-0F818E9EEFD2}"/>
          </ac:spMkLst>
        </pc:spChg>
        <pc:spChg chg="mod">
          <ac:chgData name="Park Jicheonhoryeong" userId="0b818c76d32d1e2c" providerId="LiveId" clId="{2C59CDEA-8CE1-4BFA-B91B-1AAD8663ED7A}" dt="2021-06-09T09:42:54.188" v="4289"/>
          <ac:spMkLst>
            <pc:docMk/>
            <pc:sldMk cId="2185625703" sldId="263"/>
            <ac:spMk id="228" creationId="{BE98C668-0B9E-4E5C-9422-49E8B463B0C6}"/>
          </ac:spMkLst>
        </pc:spChg>
        <pc:spChg chg="mod">
          <ac:chgData name="Park Jicheonhoryeong" userId="0b818c76d32d1e2c" providerId="LiveId" clId="{2C59CDEA-8CE1-4BFA-B91B-1AAD8663ED7A}" dt="2021-06-09T09:42:54.188" v="4289"/>
          <ac:spMkLst>
            <pc:docMk/>
            <pc:sldMk cId="2185625703" sldId="263"/>
            <ac:spMk id="229" creationId="{6488BE5E-B72B-46CA-9F39-1CD37CDA213B}"/>
          </ac:spMkLst>
        </pc:spChg>
        <pc:spChg chg="mod">
          <ac:chgData name="Park Jicheonhoryeong" userId="0b818c76d32d1e2c" providerId="LiveId" clId="{2C59CDEA-8CE1-4BFA-B91B-1AAD8663ED7A}" dt="2021-06-09T09:53:15.762" v="4862" actId="1036"/>
          <ac:spMkLst>
            <pc:docMk/>
            <pc:sldMk cId="2185625703" sldId="263"/>
            <ac:spMk id="231" creationId="{C9378D93-5F1F-4218-87F7-44F7CEC550B4}"/>
          </ac:spMkLst>
        </pc:spChg>
        <pc:spChg chg="mod">
          <ac:chgData name="Park Jicheonhoryeong" userId="0b818c76d32d1e2c" providerId="LiveId" clId="{2C59CDEA-8CE1-4BFA-B91B-1AAD8663ED7A}" dt="2021-06-09T09:47:47.354" v="4529" actId="14100"/>
          <ac:spMkLst>
            <pc:docMk/>
            <pc:sldMk cId="2185625703" sldId="263"/>
            <ac:spMk id="232" creationId="{446CA653-059C-4B17-9EC8-7BD077C8915A}"/>
          </ac:spMkLst>
        </pc:spChg>
        <pc:spChg chg="mod">
          <ac:chgData name="Park Jicheonhoryeong" userId="0b818c76d32d1e2c" providerId="LiveId" clId="{2C59CDEA-8CE1-4BFA-B91B-1AAD8663ED7A}" dt="2021-06-09T09:42:54.188" v="4289"/>
          <ac:spMkLst>
            <pc:docMk/>
            <pc:sldMk cId="2185625703" sldId="263"/>
            <ac:spMk id="236" creationId="{D1E0E230-304E-4BB1-81E8-3537C30BE499}"/>
          </ac:spMkLst>
        </pc:spChg>
        <pc:spChg chg="mod">
          <ac:chgData name="Park Jicheonhoryeong" userId="0b818c76d32d1e2c" providerId="LiveId" clId="{2C59CDEA-8CE1-4BFA-B91B-1AAD8663ED7A}" dt="2021-06-09T09:42:54.188" v="4289"/>
          <ac:spMkLst>
            <pc:docMk/>
            <pc:sldMk cId="2185625703" sldId="263"/>
            <ac:spMk id="237" creationId="{C6BD2E59-3690-491B-B794-8F8458EA1CF6}"/>
          </ac:spMkLst>
        </pc:spChg>
        <pc:spChg chg="mod">
          <ac:chgData name="Park Jicheonhoryeong" userId="0b818c76d32d1e2c" providerId="LiveId" clId="{2C59CDEA-8CE1-4BFA-B91B-1AAD8663ED7A}" dt="2021-06-09T09:42:54.188" v="4289"/>
          <ac:spMkLst>
            <pc:docMk/>
            <pc:sldMk cId="2185625703" sldId="263"/>
            <ac:spMk id="238" creationId="{2666169B-1081-43C2-A939-127B62D6CCB0}"/>
          </ac:spMkLst>
        </pc:spChg>
        <pc:spChg chg="mod">
          <ac:chgData name="Park Jicheonhoryeong" userId="0b818c76d32d1e2c" providerId="LiveId" clId="{2C59CDEA-8CE1-4BFA-B91B-1AAD8663ED7A}" dt="2021-06-09T09:42:54.188" v="4289"/>
          <ac:spMkLst>
            <pc:docMk/>
            <pc:sldMk cId="2185625703" sldId="263"/>
            <ac:spMk id="239" creationId="{02D79395-D1E6-4534-9F66-A652E59158F5}"/>
          </ac:spMkLst>
        </pc:spChg>
        <pc:spChg chg="add mod">
          <ac:chgData name="Park Jicheonhoryeong" userId="0b818c76d32d1e2c" providerId="LiveId" clId="{2C59CDEA-8CE1-4BFA-B91B-1AAD8663ED7A}" dt="2021-06-09T09:58:16.025" v="4918" actId="1076"/>
          <ac:spMkLst>
            <pc:docMk/>
            <pc:sldMk cId="2185625703" sldId="263"/>
            <ac:spMk id="240" creationId="{A2984B36-2A75-4088-A747-0AB773E359D3}"/>
          </ac:spMkLst>
        </pc:spChg>
        <pc:spChg chg="add mod">
          <ac:chgData name="Park Jicheonhoryeong" userId="0b818c76d32d1e2c" providerId="LiveId" clId="{2C59CDEA-8CE1-4BFA-B91B-1AAD8663ED7A}" dt="2021-06-09T09:58:27.566" v="4919" actId="1076"/>
          <ac:spMkLst>
            <pc:docMk/>
            <pc:sldMk cId="2185625703" sldId="263"/>
            <ac:spMk id="241" creationId="{772B80CD-8896-4171-8C25-4D6EB3649F06}"/>
          </ac:spMkLst>
        </pc:spChg>
        <pc:grpChg chg="del">
          <ac:chgData name="Park Jicheonhoryeong" userId="0b818c76d32d1e2c" providerId="LiveId" clId="{2C59CDEA-8CE1-4BFA-B91B-1AAD8663ED7A}" dt="2021-06-09T09:12:57.280" v="3190" actId="21"/>
          <ac:grpSpMkLst>
            <pc:docMk/>
            <pc:sldMk cId="2185625703" sldId="263"/>
            <ac:grpSpMk id="11" creationId="{4936383B-5FAB-456B-8EC5-F9023CFFD754}"/>
          </ac:grpSpMkLst>
        </pc:grpChg>
        <pc:grpChg chg="add mod topLvl">
          <ac:chgData name="Park Jicheonhoryeong" userId="0b818c76d32d1e2c" providerId="LiveId" clId="{2C59CDEA-8CE1-4BFA-B91B-1AAD8663ED7A}" dt="2021-06-09T09:39:08.914" v="4158" actId="165"/>
          <ac:grpSpMkLst>
            <pc:docMk/>
            <pc:sldMk cId="2185625703" sldId="263"/>
            <ac:grpSpMk id="23" creationId="{486CA2A2-35FF-4D59-A24A-22392CDE42E3}"/>
          </ac:grpSpMkLst>
        </pc:grpChg>
        <pc:grpChg chg="add del mod">
          <ac:chgData name="Park Jicheonhoryeong" userId="0b818c76d32d1e2c" providerId="LiveId" clId="{2C59CDEA-8CE1-4BFA-B91B-1AAD8663ED7A}" dt="2021-06-09T09:59:24.621" v="4936" actId="164"/>
          <ac:grpSpMkLst>
            <pc:docMk/>
            <pc:sldMk cId="2185625703" sldId="263"/>
            <ac:grpSpMk id="25" creationId="{751CF0D8-8666-4BF7-8510-77D207BB2A93}"/>
          </ac:grpSpMkLst>
        </pc:grpChg>
        <pc:grpChg chg="add mod topLvl">
          <ac:chgData name="Park Jicheonhoryeong" userId="0b818c76d32d1e2c" providerId="LiveId" clId="{2C59CDEA-8CE1-4BFA-B91B-1AAD8663ED7A}" dt="2021-06-09T09:39:08.914" v="4158" actId="165"/>
          <ac:grpSpMkLst>
            <pc:docMk/>
            <pc:sldMk cId="2185625703" sldId="263"/>
            <ac:grpSpMk id="29" creationId="{EF0F2B5E-4EB5-4A35-941F-C544417E63BF}"/>
          </ac:grpSpMkLst>
        </pc:grpChg>
        <pc:grpChg chg="add del mod topLvl">
          <ac:chgData name="Park Jicheonhoryeong" userId="0b818c76d32d1e2c" providerId="LiveId" clId="{2C59CDEA-8CE1-4BFA-B91B-1AAD8663ED7A}" dt="2021-06-09T09:39:08.914" v="4158" actId="165"/>
          <ac:grpSpMkLst>
            <pc:docMk/>
            <pc:sldMk cId="2185625703" sldId="263"/>
            <ac:grpSpMk id="30" creationId="{998375AD-F115-4642-A649-A38422A2D89E}"/>
          </ac:grpSpMkLst>
        </pc:grpChg>
        <pc:grpChg chg="add del mod topLvl">
          <ac:chgData name="Park Jicheonhoryeong" userId="0b818c76d32d1e2c" providerId="LiveId" clId="{2C59CDEA-8CE1-4BFA-B91B-1AAD8663ED7A}" dt="2021-06-09T09:39:08.914" v="4158" actId="165"/>
          <ac:grpSpMkLst>
            <pc:docMk/>
            <pc:sldMk cId="2185625703" sldId="263"/>
            <ac:grpSpMk id="31" creationId="{6E48F48E-0851-463F-89FE-73C29ECC48AF}"/>
          </ac:grpSpMkLst>
        </pc:grpChg>
        <pc:grpChg chg="add mod">
          <ac:chgData name="Park Jicheonhoryeong" userId="0b818c76d32d1e2c" providerId="LiveId" clId="{2C59CDEA-8CE1-4BFA-B91B-1AAD8663ED7A}" dt="2021-06-09T09:39:08.914" v="4158" actId="165"/>
          <ac:grpSpMkLst>
            <pc:docMk/>
            <pc:sldMk cId="2185625703" sldId="263"/>
            <ac:grpSpMk id="32" creationId="{2E161899-38AC-460F-A2AC-53A6AC52D403}"/>
          </ac:grpSpMkLst>
        </pc:grpChg>
        <pc:grpChg chg="add del mod topLvl">
          <ac:chgData name="Park Jicheonhoryeong" userId="0b818c76d32d1e2c" providerId="LiveId" clId="{2C59CDEA-8CE1-4BFA-B91B-1AAD8663ED7A}" dt="2021-06-09T09:35:50.203" v="4106" actId="165"/>
          <ac:grpSpMkLst>
            <pc:docMk/>
            <pc:sldMk cId="2185625703" sldId="263"/>
            <ac:grpSpMk id="34" creationId="{86FBDA7A-E1F8-44A4-BB85-C140AED60119}"/>
          </ac:grpSpMkLst>
        </pc:grpChg>
        <pc:grpChg chg="add del mod">
          <ac:chgData name="Park Jicheonhoryeong" userId="0b818c76d32d1e2c" providerId="LiveId" clId="{2C59CDEA-8CE1-4BFA-B91B-1AAD8663ED7A}" dt="2021-06-09T09:35:48.451" v="4105" actId="165"/>
          <ac:grpSpMkLst>
            <pc:docMk/>
            <pc:sldMk cId="2185625703" sldId="263"/>
            <ac:grpSpMk id="36" creationId="{67C16775-E47C-4844-9ACF-69FC5A3AE5B8}"/>
          </ac:grpSpMkLst>
        </pc:grpChg>
        <pc:grpChg chg="add mod topLvl">
          <ac:chgData name="Park Jicheonhoryeong" userId="0b818c76d32d1e2c" providerId="LiveId" clId="{2C59CDEA-8CE1-4BFA-B91B-1AAD8663ED7A}" dt="2021-06-09T09:39:08.914" v="4158" actId="165"/>
          <ac:grpSpMkLst>
            <pc:docMk/>
            <pc:sldMk cId="2185625703" sldId="263"/>
            <ac:grpSpMk id="37" creationId="{E67CF83C-D176-4A8F-9C12-17F90DD29311}"/>
          </ac:grpSpMkLst>
        </pc:grpChg>
        <pc:grpChg chg="add del mod">
          <ac:chgData name="Park Jicheonhoryeong" userId="0b818c76d32d1e2c" providerId="LiveId" clId="{2C59CDEA-8CE1-4BFA-B91B-1AAD8663ED7A}" dt="2021-06-09T09:36:05.041" v="4113" actId="165"/>
          <ac:grpSpMkLst>
            <pc:docMk/>
            <pc:sldMk cId="2185625703" sldId="263"/>
            <ac:grpSpMk id="38" creationId="{B1E6FCCA-5BC1-4452-BEB0-BBDF54F5DF67}"/>
          </ac:grpSpMkLst>
        </pc:grpChg>
        <pc:grpChg chg="add mod">
          <ac:chgData name="Park Jicheonhoryeong" userId="0b818c76d32d1e2c" providerId="LiveId" clId="{2C59CDEA-8CE1-4BFA-B91B-1AAD8663ED7A}" dt="2021-06-09T09:39:08.914" v="4158" actId="165"/>
          <ac:grpSpMkLst>
            <pc:docMk/>
            <pc:sldMk cId="2185625703" sldId="263"/>
            <ac:grpSpMk id="39" creationId="{BD2EDDDB-DCBE-449D-ACEF-F33686B54022}"/>
          </ac:grpSpMkLst>
        </pc:grpChg>
        <pc:grpChg chg="add mod">
          <ac:chgData name="Park Jicheonhoryeong" userId="0b818c76d32d1e2c" providerId="LiveId" clId="{2C59CDEA-8CE1-4BFA-B91B-1AAD8663ED7A}" dt="2021-06-09T09:39:08.914" v="4158" actId="165"/>
          <ac:grpSpMkLst>
            <pc:docMk/>
            <pc:sldMk cId="2185625703" sldId="263"/>
            <ac:grpSpMk id="40" creationId="{ABD9C3F7-6B4C-4202-A3FF-96C144825510}"/>
          </ac:grpSpMkLst>
        </pc:grpChg>
        <pc:grpChg chg="add mod topLvl">
          <ac:chgData name="Park Jicheonhoryeong" userId="0b818c76d32d1e2c" providerId="LiveId" clId="{2C59CDEA-8CE1-4BFA-B91B-1AAD8663ED7A}" dt="2021-06-09T09:39:08.914" v="4158" actId="165"/>
          <ac:grpSpMkLst>
            <pc:docMk/>
            <pc:sldMk cId="2185625703" sldId="263"/>
            <ac:grpSpMk id="47" creationId="{C852D0D0-91A5-4AB0-98D7-12636FC085C5}"/>
          </ac:grpSpMkLst>
        </pc:grpChg>
        <pc:grpChg chg="add del mod topLvl">
          <ac:chgData name="Park Jicheonhoryeong" userId="0b818c76d32d1e2c" providerId="LiveId" clId="{2C59CDEA-8CE1-4BFA-B91B-1AAD8663ED7A}" dt="2021-06-09T09:39:08.914" v="4158" actId="165"/>
          <ac:grpSpMkLst>
            <pc:docMk/>
            <pc:sldMk cId="2185625703" sldId="263"/>
            <ac:grpSpMk id="48" creationId="{76488B78-2A17-4003-B8DD-5ED7B2FC7A31}"/>
          </ac:grpSpMkLst>
        </pc:grpChg>
        <pc:grpChg chg="add del mod">
          <ac:chgData name="Park Jicheonhoryeong" userId="0b818c76d32d1e2c" providerId="LiveId" clId="{2C59CDEA-8CE1-4BFA-B91B-1AAD8663ED7A}" dt="2021-06-09T09:59:00.283" v="4927" actId="164"/>
          <ac:grpSpMkLst>
            <pc:docMk/>
            <pc:sldMk cId="2185625703" sldId="263"/>
            <ac:grpSpMk id="49" creationId="{71A4425D-CFD3-489A-9A94-22C2FDF1D241}"/>
          </ac:grpSpMkLst>
        </pc:grpChg>
        <pc:grpChg chg="add mod">
          <ac:chgData name="Park Jicheonhoryeong" userId="0b818c76d32d1e2c" providerId="LiveId" clId="{2C59CDEA-8CE1-4BFA-B91B-1AAD8663ED7A}" dt="2021-06-09T09:38:34.728" v="4142" actId="164"/>
          <ac:grpSpMkLst>
            <pc:docMk/>
            <pc:sldMk cId="2185625703" sldId="263"/>
            <ac:grpSpMk id="50" creationId="{7B97BCC9-E30C-4230-A184-7C0A61B0B50B}"/>
          </ac:grpSpMkLst>
        </pc:grpChg>
        <pc:grpChg chg="add mod">
          <ac:chgData name="Park Jicheonhoryeong" userId="0b818c76d32d1e2c" providerId="LiveId" clId="{2C59CDEA-8CE1-4BFA-B91B-1AAD8663ED7A}" dt="2021-06-09T09:39:35.493" v="4166" actId="164"/>
          <ac:grpSpMkLst>
            <pc:docMk/>
            <pc:sldMk cId="2185625703" sldId="263"/>
            <ac:grpSpMk id="51" creationId="{F0143462-159F-4BEA-BEED-FFC84B8EE771}"/>
          </ac:grpSpMkLst>
        </pc:grpChg>
        <pc:grpChg chg="add del mod topLvl">
          <ac:chgData name="Park Jicheonhoryeong" userId="0b818c76d32d1e2c" providerId="LiveId" clId="{2C59CDEA-8CE1-4BFA-B91B-1AAD8663ED7A}" dt="2021-06-09T09:41:40.384" v="4266" actId="165"/>
          <ac:grpSpMkLst>
            <pc:docMk/>
            <pc:sldMk cId="2185625703" sldId="263"/>
            <ac:grpSpMk id="52" creationId="{974BD4F2-DB49-4075-9989-542209049730}"/>
          </ac:grpSpMkLst>
        </pc:grpChg>
        <pc:grpChg chg="add mod">
          <ac:chgData name="Park Jicheonhoryeong" userId="0b818c76d32d1e2c" providerId="LiveId" clId="{2C59CDEA-8CE1-4BFA-B91B-1AAD8663ED7A}" dt="2021-06-09T09:40:15.854" v="4181" actId="164"/>
          <ac:grpSpMkLst>
            <pc:docMk/>
            <pc:sldMk cId="2185625703" sldId="263"/>
            <ac:grpSpMk id="55" creationId="{0CE3DCFE-85FC-43F1-BF39-782FC50993E3}"/>
          </ac:grpSpMkLst>
        </pc:grpChg>
        <pc:grpChg chg="add mod">
          <ac:chgData name="Park Jicheonhoryeong" userId="0b818c76d32d1e2c" providerId="LiveId" clId="{2C59CDEA-8CE1-4BFA-B91B-1AAD8663ED7A}" dt="2021-06-09T09:42:42.888" v="4284" actId="164"/>
          <ac:grpSpMkLst>
            <pc:docMk/>
            <pc:sldMk cId="2185625703" sldId="263"/>
            <ac:grpSpMk id="56" creationId="{D07C7A61-8E3D-45AA-B103-79EDCD108129}"/>
          </ac:grpSpMkLst>
        </pc:grpChg>
        <pc:grpChg chg="add mod topLvl">
          <ac:chgData name="Park Jicheonhoryeong" userId="0b818c76d32d1e2c" providerId="LiveId" clId="{2C59CDEA-8CE1-4BFA-B91B-1AAD8663ED7A}" dt="2021-06-09T09:42:42.888" v="4284" actId="164"/>
          <ac:grpSpMkLst>
            <pc:docMk/>
            <pc:sldMk cId="2185625703" sldId="263"/>
            <ac:grpSpMk id="57" creationId="{DC85C05F-3AEB-4195-9160-BE9931B20A4D}"/>
          </ac:grpSpMkLst>
        </pc:grpChg>
        <pc:grpChg chg="add del mod">
          <ac:chgData name="Park Jicheonhoryeong" userId="0b818c76d32d1e2c" providerId="LiveId" clId="{2C59CDEA-8CE1-4BFA-B91B-1AAD8663ED7A}" dt="2021-06-09T09:41:37.699" v="4265" actId="165"/>
          <ac:grpSpMkLst>
            <pc:docMk/>
            <pc:sldMk cId="2185625703" sldId="263"/>
            <ac:grpSpMk id="58" creationId="{ABC1F988-419B-48C9-A2AE-21BC05C97CCA}"/>
          </ac:grpSpMkLst>
        </pc:grpChg>
        <pc:grpChg chg="add mod">
          <ac:chgData name="Park Jicheonhoryeong" userId="0b818c76d32d1e2c" providerId="LiveId" clId="{2C59CDEA-8CE1-4BFA-B91B-1AAD8663ED7A}" dt="2021-06-09T09:42:16.167" v="4275" actId="164"/>
          <ac:grpSpMkLst>
            <pc:docMk/>
            <pc:sldMk cId="2185625703" sldId="263"/>
            <ac:grpSpMk id="59" creationId="{D93310CE-FD99-407D-A4E9-E2E77616BD37}"/>
          </ac:grpSpMkLst>
        </pc:grpChg>
        <pc:grpChg chg="add mod">
          <ac:chgData name="Park Jicheonhoryeong" userId="0b818c76d32d1e2c" providerId="LiveId" clId="{2C59CDEA-8CE1-4BFA-B91B-1AAD8663ED7A}" dt="2021-06-09T09:54:57.158" v="4886" actId="164"/>
          <ac:grpSpMkLst>
            <pc:docMk/>
            <pc:sldMk cId="2185625703" sldId="263"/>
            <ac:grpSpMk id="60" creationId="{39DE17C2-867E-4997-9640-C91F204935B9}"/>
          </ac:grpSpMkLst>
        </pc:grpChg>
        <pc:grpChg chg="add mod">
          <ac:chgData name="Park Jicheonhoryeong" userId="0b818c76d32d1e2c" providerId="LiveId" clId="{2C59CDEA-8CE1-4BFA-B91B-1AAD8663ED7A}" dt="2021-06-09T09:42:42.888" v="4284" actId="164"/>
          <ac:grpSpMkLst>
            <pc:docMk/>
            <pc:sldMk cId="2185625703" sldId="263"/>
            <ac:grpSpMk id="61" creationId="{76C470DC-F8B3-425A-A4A4-E44469DBE0E3}"/>
          </ac:grpSpMkLst>
        </pc:grpChg>
        <pc:grpChg chg="add mod">
          <ac:chgData name="Park Jicheonhoryeong" userId="0b818c76d32d1e2c" providerId="LiveId" clId="{2C59CDEA-8CE1-4BFA-B91B-1AAD8663ED7A}" dt="2021-06-09T09:55:04.686" v="4890" actId="164"/>
          <ac:grpSpMkLst>
            <pc:docMk/>
            <pc:sldMk cId="2185625703" sldId="263"/>
            <ac:grpSpMk id="62" creationId="{4D6BE382-8BCF-4842-8A0F-53AECC49862B}"/>
          </ac:grpSpMkLst>
        </pc:grpChg>
        <pc:grpChg chg="add mod">
          <ac:chgData name="Park Jicheonhoryeong" userId="0b818c76d32d1e2c" providerId="LiveId" clId="{2C59CDEA-8CE1-4BFA-B91B-1AAD8663ED7A}" dt="2021-06-09T09:55:04.686" v="4890" actId="164"/>
          <ac:grpSpMkLst>
            <pc:docMk/>
            <pc:sldMk cId="2185625703" sldId="263"/>
            <ac:grpSpMk id="63" creationId="{5A1D0929-0026-4213-81FE-E3C023E54FDD}"/>
          </ac:grpSpMkLst>
        </pc:grpChg>
        <pc:grpChg chg="add mod">
          <ac:chgData name="Park Jicheonhoryeong" userId="0b818c76d32d1e2c" providerId="LiveId" clId="{2C59CDEA-8CE1-4BFA-B91B-1AAD8663ED7A}" dt="2021-06-09T09:59:00.283" v="4927" actId="164"/>
          <ac:grpSpMkLst>
            <pc:docMk/>
            <pc:sldMk cId="2185625703" sldId="263"/>
            <ac:grpSpMk id="64" creationId="{FD1D5A90-9704-4EE1-BFD8-2187CD5F7893}"/>
          </ac:grpSpMkLst>
        </pc:grpChg>
        <pc:grpChg chg="add mod">
          <ac:chgData name="Park Jicheonhoryeong" userId="0b818c76d32d1e2c" providerId="LiveId" clId="{2C59CDEA-8CE1-4BFA-B91B-1AAD8663ED7A}" dt="2021-06-09T09:59:07.916" v="4930" actId="164"/>
          <ac:grpSpMkLst>
            <pc:docMk/>
            <pc:sldMk cId="2185625703" sldId="263"/>
            <ac:grpSpMk id="65" creationId="{AF94DD8A-A63C-497A-9AE3-FDFB23BC3607}"/>
          </ac:grpSpMkLst>
        </pc:grpChg>
        <pc:grpChg chg="add mod">
          <ac:chgData name="Park Jicheonhoryeong" userId="0b818c76d32d1e2c" providerId="LiveId" clId="{2C59CDEA-8CE1-4BFA-B91B-1AAD8663ED7A}" dt="2021-06-09T09:59:09.354" v="4932" actId="1076"/>
          <ac:grpSpMkLst>
            <pc:docMk/>
            <pc:sldMk cId="2185625703" sldId="263"/>
            <ac:grpSpMk id="66" creationId="{9D108F68-3E52-4033-844B-2E61ED5D0585}"/>
          </ac:grpSpMkLst>
        </pc:grpChg>
        <pc:grpChg chg="add mod">
          <ac:chgData name="Park Jicheonhoryeong" userId="0b818c76d32d1e2c" providerId="LiveId" clId="{2C59CDEA-8CE1-4BFA-B91B-1AAD8663ED7A}" dt="2021-06-09T09:59:24.621" v="4936" actId="164"/>
          <ac:grpSpMkLst>
            <pc:docMk/>
            <pc:sldMk cId="2185625703" sldId="263"/>
            <ac:grpSpMk id="67" creationId="{849D8334-FB05-4C02-8870-DDCFFA3831E5}"/>
          </ac:grpSpMkLst>
        </pc:grpChg>
        <pc:grpChg chg="add mod">
          <ac:chgData name="Park Jicheonhoryeong" userId="0b818c76d32d1e2c" providerId="LiveId" clId="{2C59CDEA-8CE1-4BFA-B91B-1AAD8663ED7A}" dt="2021-06-09T09:59:25.671" v="4938" actId="1076"/>
          <ac:grpSpMkLst>
            <pc:docMk/>
            <pc:sldMk cId="2185625703" sldId="263"/>
            <ac:grpSpMk id="68" creationId="{00C25B63-E230-43FA-81C9-AC658F45DF2D}"/>
          </ac:grpSpMkLst>
        </pc:grpChg>
        <pc:grpChg chg="mod">
          <ac:chgData name="Park Jicheonhoryeong" userId="0b818c76d32d1e2c" providerId="LiveId" clId="{2C59CDEA-8CE1-4BFA-B91B-1AAD8663ED7A}" dt="2021-06-09T09:59:07.916" v="4930" actId="164"/>
          <ac:grpSpMkLst>
            <pc:docMk/>
            <pc:sldMk cId="2185625703" sldId="263"/>
            <ac:grpSpMk id="71" creationId="{92385F94-8195-45EF-80C2-B4BC47D69E00}"/>
          </ac:grpSpMkLst>
        </pc:grpChg>
        <pc:grpChg chg="mod">
          <ac:chgData name="Park Jicheonhoryeong" userId="0b818c76d32d1e2c" providerId="LiveId" clId="{2C59CDEA-8CE1-4BFA-B91B-1AAD8663ED7A}" dt="2021-06-09T09:59:00.283" v="4927" actId="164"/>
          <ac:grpSpMkLst>
            <pc:docMk/>
            <pc:sldMk cId="2185625703" sldId="263"/>
            <ac:grpSpMk id="77" creationId="{D1021A2B-A949-4E5E-92D4-973FD04A7695}"/>
          </ac:grpSpMkLst>
        </pc:grpChg>
        <pc:grpChg chg="del">
          <ac:chgData name="Park Jicheonhoryeong" userId="0b818c76d32d1e2c" providerId="LiveId" clId="{2C59CDEA-8CE1-4BFA-B91B-1AAD8663ED7A}" dt="2021-06-09T09:15:05.367" v="3223" actId="21"/>
          <ac:grpSpMkLst>
            <pc:docMk/>
            <pc:sldMk cId="2185625703" sldId="263"/>
            <ac:grpSpMk id="123" creationId="{06EC2B5B-C3CF-4A81-B797-98A2CD58CBD1}"/>
          </ac:grpSpMkLst>
        </pc:grpChg>
        <pc:grpChg chg="del">
          <ac:chgData name="Park Jicheonhoryeong" userId="0b818c76d32d1e2c" providerId="LiveId" clId="{2C59CDEA-8CE1-4BFA-B91B-1AAD8663ED7A}" dt="2021-06-09T09:15:02.588" v="3219" actId="21"/>
          <ac:grpSpMkLst>
            <pc:docMk/>
            <pc:sldMk cId="2185625703" sldId="263"/>
            <ac:grpSpMk id="128" creationId="{34447A6B-6B8F-4283-B47F-5DDC7056B6A2}"/>
          </ac:grpSpMkLst>
        </pc:grpChg>
        <pc:grpChg chg="mod">
          <ac:chgData name="Park Jicheonhoryeong" userId="0b818c76d32d1e2c" providerId="LiveId" clId="{2C59CDEA-8CE1-4BFA-B91B-1AAD8663ED7A}" dt="2021-06-09T09:59:00.283" v="4927" actId="164"/>
          <ac:grpSpMkLst>
            <pc:docMk/>
            <pc:sldMk cId="2185625703" sldId="263"/>
            <ac:grpSpMk id="138" creationId="{F47C09B5-081B-4AD0-B580-0C198763B79F}"/>
          </ac:grpSpMkLst>
        </pc:grpChg>
        <pc:grpChg chg="add del mod">
          <ac:chgData name="Park Jicheonhoryeong" userId="0b818c76d32d1e2c" providerId="LiveId" clId="{2C59CDEA-8CE1-4BFA-B91B-1AAD8663ED7A}" dt="2021-06-09T09:33:01.898" v="4062"/>
          <ac:grpSpMkLst>
            <pc:docMk/>
            <pc:sldMk cId="2185625703" sldId="263"/>
            <ac:grpSpMk id="169" creationId="{93F0CDC6-F417-4D11-84ED-7FAD479B59A8}"/>
          </ac:grpSpMkLst>
        </pc:grpChg>
        <pc:grpChg chg="add mod topLvl">
          <ac:chgData name="Park Jicheonhoryeong" userId="0b818c76d32d1e2c" providerId="LiveId" clId="{2C59CDEA-8CE1-4BFA-B91B-1AAD8663ED7A}" dt="2021-06-09T09:39:08.914" v="4158" actId="165"/>
          <ac:grpSpMkLst>
            <pc:docMk/>
            <pc:sldMk cId="2185625703" sldId="263"/>
            <ac:grpSpMk id="173" creationId="{E14ED515-322D-407B-8D60-62CACA992275}"/>
          </ac:grpSpMkLst>
        </pc:grpChg>
        <pc:grpChg chg="add mod topLvl">
          <ac:chgData name="Park Jicheonhoryeong" userId="0b818c76d32d1e2c" providerId="LiveId" clId="{2C59CDEA-8CE1-4BFA-B91B-1AAD8663ED7A}" dt="2021-06-09T09:39:08.914" v="4158" actId="165"/>
          <ac:grpSpMkLst>
            <pc:docMk/>
            <pc:sldMk cId="2185625703" sldId="263"/>
            <ac:grpSpMk id="176" creationId="{F2D89352-E37C-4B20-9F7B-D9BA8B13681A}"/>
          </ac:grpSpMkLst>
        </pc:grpChg>
        <pc:grpChg chg="mod">
          <ac:chgData name="Park Jicheonhoryeong" userId="0b818c76d32d1e2c" providerId="LiveId" clId="{2C59CDEA-8CE1-4BFA-B91B-1AAD8663ED7A}" dt="2021-06-09T09:39:08.914" v="4158" actId="165"/>
          <ac:grpSpMkLst>
            <pc:docMk/>
            <pc:sldMk cId="2185625703" sldId="263"/>
            <ac:grpSpMk id="178" creationId="{00A032FC-A3FE-4816-A040-8F1FBB76A064}"/>
          </ac:grpSpMkLst>
        </pc:grpChg>
        <pc:grpChg chg="mod">
          <ac:chgData name="Park Jicheonhoryeong" userId="0b818c76d32d1e2c" providerId="LiveId" clId="{2C59CDEA-8CE1-4BFA-B91B-1AAD8663ED7A}" dt="2021-06-09T09:39:08.914" v="4158" actId="165"/>
          <ac:grpSpMkLst>
            <pc:docMk/>
            <pc:sldMk cId="2185625703" sldId="263"/>
            <ac:grpSpMk id="179" creationId="{E72C1B65-AA1B-43E4-B311-FAFD63A77DF9}"/>
          </ac:grpSpMkLst>
        </pc:grpChg>
        <pc:grpChg chg="mod">
          <ac:chgData name="Park Jicheonhoryeong" userId="0b818c76d32d1e2c" providerId="LiveId" clId="{2C59CDEA-8CE1-4BFA-B91B-1AAD8663ED7A}" dt="2021-06-09T09:39:08.914" v="4158" actId="165"/>
          <ac:grpSpMkLst>
            <pc:docMk/>
            <pc:sldMk cId="2185625703" sldId="263"/>
            <ac:grpSpMk id="180" creationId="{01D8EC29-BF01-4F24-9F63-1A9042FCBFE5}"/>
          </ac:grpSpMkLst>
        </pc:grpChg>
        <pc:grpChg chg="add del mod">
          <ac:chgData name="Park Jicheonhoryeong" userId="0b818c76d32d1e2c" providerId="LiveId" clId="{2C59CDEA-8CE1-4BFA-B91B-1AAD8663ED7A}" dt="2021-06-09T09:40:15.328" v="4180"/>
          <ac:grpSpMkLst>
            <pc:docMk/>
            <pc:sldMk cId="2185625703" sldId="263"/>
            <ac:grpSpMk id="193" creationId="{401FA42A-50F6-4C85-9954-357A638EFC01}"/>
          </ac:grpSpMkLst>
        </pc:grpChg>
        <pc:grpChg chg="add mod">
          <ac:chgData name="Park Jicheonhoryeong" userId="0b818c76d32d1e2c" providerId="LiveId" clId="{2C59CDEA-8CE1-4BFA-B91B-1AAD8663ED7A}" dt="2021-06-09T09:42:42.888" v="4284" actId="164"/>
          <ac:grpSpMkLst>
            <pc:docMk/>
            <pc:sldMk cId="2185625703" sldId="263"/>
            <ac:grpSpMk id="196" creationId="{68E50EDC-D25A-448B-AD49-760289B72603}"/>
          </ac:grpSpMkLst>
        </pc:grpChg>
        <pc:grpChg chg="add del mod">
          <ac:chgData name="Park Jicheonhoryeong" userId="0b818c76d32d1e2c" providerId="LiveId" clId="{2C59CDEA-8CE1-4BFA-B91B-1AAD8663ED7A}" dt="2021-06-09T09:42:45.035" v="4286"/>
          <ac:grpSpMkLst>
            <pc:docMk/>
            <pc:sldMk cId="2185625703" sldId="263"/>
            <ac:grpSpMk id="200" creationId="{F46BBAA4-5FAE-4F00-8BA1-DBA86C079A88}"/>
          </ac:grpSpMkLst>
        </pc:grpChg>
        <pc:grpChg chg="mod">
          <ac:chgData name="Park Jicheonhoryeong" userId="0b818c76d32d1e2c" providerId="LiveId" clId="{2C59CDEA-8CE1-4BFA-B91B-1AAD8663ED7A}" dt="2021-06-09T09:42:44.221" v="4285"/>
          <ac:grpSpMkLst>
            <pc:docMk/>
            <pc:sldMk cId="2185625703" sldId="263"/>
            <ac:grpSpMk id="203" creationId="{A00356F9-6C7D-4F21-A4D8-503C3D58D3A0}"/>
          </ac:grpSpMkLst>
        </pc:grpChg>
        <pc:grpChg chg="mod">
          <ac:chgData name="Park Jicheonhoryeong" userId="0b818c76d32d1e2c" providerId="LiveId" clId="{2C59CDEA-8CE1-4BFA-B91B-1AAD8663ED7A}" dt="2021-06-09T09:42:44.221" v="4285"/>
          <ac:grpSpMkLst>
            <pc:docMk/>
            <pc:sldMk cId="2185625703" sldId="263"/>
            <ac:grpSpMk id="204" creationId="{E794B250-13C6-464C-A71E-DF148708E7C5}"/>
          </ac:grpSpMkLst>
        </pc:grpChg>
        <pc:grpChg chg="mod">
          <ac:chgData name="Park Jicheonhoryeong" userId="0b818c76d32d1e2c" providerId="LiveId" clId="{2C59CDEA-8CE1-4BFA-B91B-1AAD8663ED7A}" dt="2021-06-09T09:42:44.221" v="4285"/>
          <ac:grpSpMkLst>
            <pc:docMk/>
            <pc:sldMk cId="2185625703" sldId="263"/>
            <ac:grpSpMk id="205" creationId="{D8BC36E4-D785-4242-8D8A-2B63A8666903}"/>
          </ac:grpSpMkLst>
        </pc:grpChg>
        <pc:grpChg chg="add mod">
          <ac:chgData name="Park Jicheonhoryeong" userId="0b818c76d32d1e2c" providerId="LiveId" clId="{2C59CDEA-8CE1-4BFA-B91B-1AAD8663ED7A}" dt="2021-06-09T09:54:57.158" v="4886" actId="164"/>
          <ac:grpSpMkLst>
            <pc:docMk/>
            <pc:sldMk cId="2185625703" sldId="263"/>
            <ac:grpSpMk id="210" creationId="{CC8F479D-B78A-40A3-867D-AF24E116B8B6}"/>
          </ac:grpSpMkLst>
        </pc:grpChg>
        <pc:grpChg chg="mod">
          <ac:chgData name="Park Jicheonhoryeong" userId="0b818c76d32d1e2c" providerId="LiveId" clId="{2C59CDEA-8CE1-4BFA-B91B-1AAD8663ED7A}" dt="2021-06-09T09:42:48.532" v="4287"/>
          <ac:grpSpMkLst>
            <pc:docMk/>
            <pc:sldMk cId="2185625703" sldId="263"/>
            <ac:grpSpMk id="213" creationId="{4EA613D5-94D9-4916-A603-8B50B61B92A5}"/>
          </ac:grpSpMkLst>
        </pc:grpChg>
        <pc:grpChg chg="mod">
          <ac:chgData name="Park Jicheonhoryeong" userId="0b818c76d32d1e2c" providerId="LiveId" clId="{2C59CDEA-8CE1-4BFA-B91B-1AAD8663ED7A}" dt="2021-06-09T09:42:48.532" v="4287"/>
          <ac:grpSpMkLst>
            <pc:docMk/>
            <pc:sldMk cId="2185625703" sldId="263"/>
            <ac:grpSpMk id="214" creationId="{FFF21618-C44B-4A1D-81DA-A650DDE0B5A8}"/>
          </ac:grpSpMkLst>
        </pc:grpChg>
        <pc:grpChg chg="mod">
          <ac:chgData name="Park Jicheonhoryeong" userId="0b818c76d32d1e2c" providerId="LiveId" clId="{2C59CDEA-8CE1-4BFA-B91B-1AAD8663ED7A}" dt="2021-06-09T09:42:48.532" v="4287"/>
          <ac:grpSpMkLst>
            <pc:docMk/>
            <pc:sldMk cId="2185625703" sldId="263"/>
            <ac:grpSpMk id="215" creationId="{2B9D9D36-348C-49C0-8EA0-7A4262E02CB7}"/>
          </ac:grpSpMkLst>
        </pc:grpChg>
        <pc:grpChg chg="add mod">
          <ac:chgData name="Park Jicheonhoryeong" userId="0b818c76d32d1e2c" providerId="LiveId" clId="{2C59CDEA-8CE1-4BFA-B91B-1AAD8663ED7A}" dt="2021-06-09T09:54:57.158" v="4886" actId="164"/>
          <ac:grpSpMkLst>
            <pc:docMk/>
            <pc:sldMk cId="2185625703" sldId="263"/>
            <ac:grpSpMk id="220" creationId="{FD90A34E-43E4-4C3D-9B79-22054B83E068}"/>
          </ac:grpSpMkLst>
        </pc:grpChg>
        <pc:grpChg chg="mod">
          <ac:chgData name="Park Jicheonhoryeong" userId="0b818c76d32d1e2c" providerId="LiveId" clId="{2C59CDEA-8CE1-4BFA-B91B-1AAD8663ED7A}" dt="2021-06-09T09:42:54.188" v="4289"/>
          <ac:grpSpMkLst>
            <pc:docMk/>
            <pc:sldMk cId="2185625703" sldId="263"/>
            <ac:grpSpMk id="223" creationId="{910461B9-0E53-4392-BA8A-9F99E623005F}"/>
          </ac:grpSpMkLst>
        </pc:grpChg>
        <pc:grpChg chg="mod">
          <ac:chgData name="Park Jicheonhoryeong" userId="0b818c76d32d1e2c" providerId="LiveId" clId="{2C59CDEA-8CE1-4BFA-B91B-1AAD8663ED7A}" dt="2021-06-09T09:42:54.188" v="4289"/>
          <ac:grpSpMkLst>
            <pc:docMk/>
            <pc:sldMk cId="2185625703" sldId="263"/>
            <ac:grpSpMk id="224" creationId="{BB9C2286-0E47-427B-8B47-6A91A229C30E}"/>
          </ac:grpSpMkLst>
        </pc:grpChg>
        <pc:grpChg chg="mod">
          <ac:chgData name="Park Jicheonhoryeong" userId="0b818c76d32d1e2c" providerId="LiveId" clId="{2C59CDEA-8CE1-4BFA-B91B-1AAD8663ED7A}" dt="2021-06-09T09:42:54.188" v="4289"/>
          <ac:grpSpMkLst>
            <pc:docMk/>
            <pc:sldMk cId="2185625703" sldId="263"/>
            <ac:grpSpMk id="225" creationId="{AD61D037-1261-42F2-9B12-F8CB706FA43E}"/>
          </ac:grpSpMkLst>
        </pc:grpChg>
        <pc:grpChg chg="add mod">
          <ac:chgData name="Park Jicheonhoryeong" userId="0b818c76d32d1e2c" providerId="LiveId" clId="{2C59CDEA-8CE1-4BFA-B91B-1AAD8663ED7A}" dt="2021-06-09T09:54:57.158" v="4886" actId="164"/>
          <ac:grpSpMkLst>
            <pc:docMk/>
            <pc:sldMk cId="2185625703" sldId="263"/>
            <ac:grpSpMk id="230" creationId="{AE0C4F70-A682-4BBE-9F7F-A5BA5044B29A}"/>
          </ac:grpSpMkLst>
        </pc:grpChg>
        <pc:grpChg chg="mod">
          <ac:chgData name="Park Jicheonhoryeong" userId="0b818c76d32d1e2c" providerId="LiveId" clId="{2C59CDEA-8CE1-4BFA-B91B-1AAD8663ED7A}" dt="2021-06-09T09:42:54.188" v="4289"/>
          <ac:grpSpMkLst>
            <pc:docMk/>
            <pc:sldMk cId="2185625703" sldId="263"/>
            <ac:grpSpMk id="233" creationId="{78281583-C5AA-4870-B682-9284239FD7B5}"/>
          </ac:grpSpMkLst>
        </pc:grpChg>
        <pc:grpChg chg="mod">
          <ac:chgData name="Park Jicheonhoryeong" userId="0b818c76d32d1e2c" providerId="LiveId" clId="{2C59CDEA-8CE1-4BFA-B91B-1AAD8663ED7A}" dt="2021-06-09T09:42:54.188" v="4289"/>
          <ac:grpSpMkLst>
            <pc:docMk/>
            <pc:sldMk cId="2185625703" sldId="263"/>
            <ac:grpSpMk id="234" creationId="{2B268694-79EA-4D5C-8AA8-1D43989959A3}"/>
          </ac:grpSpMkLst>
        </pc:grpChg>
        <pc:grpChg chg="mod">
          <ac:chgData name="Park Jicheonhoryeong" userId="0b818c76d32d1e2c" providerId="LiveId" clId="{2C59CDEA-8CE1-4BFA-B91B-1AAD8663ED7A}" dt="2021-06-09T09:42:54.188" v="4289"/>
          <ac:grpSpMkLst>
            <pc:docMk/>
            <pc:sldMk cId="2185625703" sldId="263"/>
            <ac:grpSpMk id="235" creationId="{54DD8E31-4D4F-4FF7-BD71-301299C74D08}"/>
          </ac:grpSpMkLst>
        </pc:grpChg>
        <pc:graphicFrameChg chg="add del mod modGraphic">
          <ac:chgData name="Park Jicheonhoryeong" userId="0b818c76d32d1e2c" providerId="LiveId" clId="{2C59CDEA-8CE1-4BFA-B91B-1AAD8663ED7A}" dt="2021-06-09T09:22:59.872" v="3465" actId="21"/>
          <ac:graphicFrameMkLst>
            <pc:docMk/>
            <pc:sldMk cId="2185625703" sldId="263"/>
            <ac:graphicFrameMk id="20" creationId="{34C35B6B-E987-4C01-BDB2-11726B5A92E4}"/>
          </ac:graphicFrameMkLst>
        </pc:graphicFrameChg>
        <pc:graphicFrameChg chg="add del mod">
          <ac:chgData name="Park Jicheonhoryeong" userId="0b818c76d32d1e2c" providerId="LiveId" clId="{2C59CDEA-8CE1-4BFA-B91B-1AAD8663ED7A}" dt="2021-06-09T09:23:23.578" v="3484"/>
          <ac:graphicFrameMkLst>
            <pc:docMk/>
            <pc:sldMk cId="2185625703" sldId="263"/>
            <ac:graphicFrameMk id="22" creationId="{09628F2E-1D05-4B37-94F7-4F08BC273E9D}"/>
          </ac:graphicFrameMkLst>
        </pc:graphicFrameChg>
        <pc:cxnChg chg="add mod">
          <ac:chgData name="Park Jicheonhoryeong" userId="0b818c76d32d1e2c" providerId="LiveId" clId="{2C59CDEA-8CE1-4BFA-B91B-1AAD8663ED7A}" dt="2021-06-09T09:59:22.135" v="4935" actId="164"/>
          <ac:cxnSpMkLst>
            <pc:docMk/>
            <pc:sldMk cId="2185625703" sldId="263"/>
            <ac:cxnSpMk id="13" creationId="{DB4A7037-AF4A-4AF7-99B2-6F39ADA95627}"/>
          </ac:cxnSpMkLst>
        </pc:cxnChg>
      </pc:sldChg>
      <pc:sldChg chg="addSp delSp modSp add del mod">
        <pc:chgData name="Park Jicheonhoryeong" userId="0b818c76d32d1e2c" providerId="LiveId" clId="{2C59CDEA-8CE1-4BFA-B91B-1AAD8663ED7A}" dt="2021-06-09T10:01:51.137" v="5006" actId="2696"/>
        <pc:sldMkLst>
          <pc:docMk/>
          <pc:sldMk cId="908627917" sldId="264"/>
        </pc:sldMkLst>
        <pc:spChg chg="del">
          <ac:chgData name="Park Jicheonhoryeong" userId="0b818c76d32d1e2c" providerId="LiveId" clId="{2C59CDEA-8CE1-4BFA-B91B-1AAD8663ED7A}" dt="2021-06-09T09:59:47.492" v="4949" actId="21"/>
          <ac:spMkLst>
            <pc:docMk/>
            <pc:sldMk cId="908627917" sldId="264"/>
            <ac:spMk id="3" creationId="{BCA6F6F3-9FDB-448C-B74C-1FA4C8C5856B}"/>
          </ac:spMkLst>
        </pc:spChg>
        <pc:spChg chg="mod">
          <ac:chgData name="Park Jicheonhoryeong" userId="0b818c76d32d1e2c" providerId="LiveId" clId="{2C59CDEA-8CE1-4BFA-B91B-1AAD8663ED7A}" dt="2021-06-09T10:00:44.960" v="5004" actId="20577"/>
          <ac:spMkLst>
            <pc:docMk/>
            <pc:sldMk cId="908627917" sldId="264"/>
            <ac:spMk id="4" creationId="{DD1BE64A-CF23-45A4-99B3-2A5E4593DC06}"/>
          </ac:spMkLst>
        </pc:spChg>
        <pc:spChg chg="del">
          <ac:chgData name="Park Jicheonhoryeong" userId="0b818c76d32d1e2c" providerId="LiveId" clId="{2C59CDEA-8CE1-4BFA-B91B-1AAD8663ED7A}" dt="2021-06-09T09:59:47.492" v="4949" actId="21"/>
          <ac:spMkLst>
            <pc:docMk/>
            <pc:sldMk cId="908627917" sldId="264"/>
            <ac:spMk id="14" creationId="{E2C926A9-A6DE-4D22-BDE3-07E751C936C7}"/>
          </ac:spMkLst>
        </pc:spChg>
        <pc:spChg chg="del">
          <ac:chgData name="Park Jicheonhoryeong" userId="0b818c76d32d1e2c" providerId="LiveId" clId="{2C59CDEA-8CE1-4BFA-B91B-1AAD8663ED7A}" dt="2021-06-09T09:59:47.492" v="4949" actId="21"/>
          <ac:spMkLst>
            <pc:docMk/>
            <pc:sldMk cId="908627917" sldId="264"/>
            <ac:spMk id="15" creationId="{3902A9F0-7A02-4DCA-95FA-F108D16548C2}"/>
          </ac:spMkLst>
        </pc:spChg>
        <pc:spChg chg="del">
          <ac:chgData name="Park Jicheonhoryeong" userId="0b818c76d32d1e2c" providerId="LiveId" clId="{2C59CDEA-8CE1-4BFA-B91B-1AAD8663ED7A}" dt="2021-06-09T09:59:47.492" v="4949" actId="21"/>
          <ac:spMkLst>
            <pc:docMk/>
            <pc:sldMk cId="908627917" sldId="264"/>
            <ac:spMk id="16" creationId="{EDBE067A-B3CE-413C-9AE0-93E640132EAE}"/>
          </ac:spMkLst>
        </pc:spChg>
        <pc:spChg chg="del">
          <ac:chgData name="Park Jicheonhoryeong" userId="0b818c76d32d1e2c" providerId="LiveId" clId="{2C59CDEA-8CE1-4BFA-B91B-1AAD8663ED7A}" dt="2021-06-09T09:59:47.492" v="4949" actId="21"/>
          <ac:spMkLst>
            <pc:docMk/>
            <pc:sldMk cId="908627917" sldId="264"/>
            <ac:spMk id="17" creationId="{D89AFD0F-3F65-4535-AC33-6D8A160E048F}"/>
          </ac:spMkLst>
        </pc:spChg>
        <pc:spChg chg="del">
          <ac:chgData name="Park Jicheonhoryeong" userId="0b818c76d32d1e2c" providerId="LiveId" clId="{2C59CDEA-8CE1-4BFA-B91B-1AAD8663ED7A}" dt="2021-06-09T09:59:47.492" v="4949" actId="21"/>
          <ac:spMkLst>
            <pc:docMk/>
            <pc:sldMk cId="908627917" sldId="264"/>
            <ac:spMk id="18" creationId="{CE88D936-E72C-426A-80EF-34459F8C2C02}"/>
          </ac:spMkLst>
        </pc:spChg>
        <pc:spChg chg="del">
          <ac:chgData name="Park Jicheonhoryeong" userId="0b818c76d32d1e2c" providerId="LiveId" clId="{2C59CDEA-8CE1-4BFA-B91B-1AAD8663ED7A}" dt="2021-06-09T09:59:47.492" v="4949" actId="21"/>
          <ac:spMkLst>
            <pc:docMk/>
            <pc:sldMk cId="908627917" sldId="264"/>
            <ac:spMk id="113" creationId="{915B739F-C5E4-4757-988D-AF87F4C60DDF}"/>
          </ac:spMkLst>
        </pc:spChg>
        <pc:grpChg chg="add del">
          <ac:chgData name="Park Jicheonhoryeong" userId="0b818c76d32d1e2c" providerId="LiveId" clId="{2C59CDEA-8CE1-4BFA-B91B-1AAD8663ED7A}" dt="2021-06-09T09:59:47.492" v="4949" actId="21"/>
          <ac:grpSpMkLst>
            <pc:docMk/>
            <pc:sldMk cId="908627917" sldId="264"/>
            <ac:grpSpMk id="25" creationId="{751CF0D8-8666-4BF7-8510-77D207BB2A93}"/>
          </ac:grpSpMkLst>
        </pc:grpChg>
        <pc:grpChg chg="add del">
          <ac:chgData name="Park Jicheonhoryeong" userId="0b818c76d32d1e2c" providerId="LiveId" clId="{2C59CDEA-8CE1-4BFA-B91B-1AAD8663ED7A}" dt="2021-06-09T09:59:54.328" v="4952" actId="21"/>
          <ac:grpSpMkLst>
            <pc:docMk/>
            <pc:sldMk cId="908627917" sldId="264"/>
            <ac:grpSpMk id="49" creationId="{71A4425D-CFD3-489A-9A94-22C2FDF1D241}"/>
          </ac:grpSpMkLst>
        </pc:grpChg>
        <pc:grpChg chg="add del">
          <ac:chgData name="Park Jicheonhoryeong" userId="0b818c76d32d1e2c" providerId="LiveId" clId="{2C59CDEA-8CE1-4BFA-B91B-1AAD8663ED7A}" dt="2021-06-09T09:59:54.328" v="4952" actId="21"/>
          <ac:grpSpMkLst>
            <pc:docMk/>
            <pc:sldMk cId="908627917" sldId="264"/>
            <ac:grpSpMk id="64" creationId="{FD1D5A90-9704-4EE1-BFD8-2187CD5F7893}"/>
          </ac:grpSpMkLst>
        </pc:grpChg>
        <pc:grpChg chg="add del">
          <ac:chgData name="Park Jicheonhoryeong" userId="0b818c76d32d1e2c" providerId="LiveId" clId="{2C59CDEA-8CE1-4BFA-B91B-1AAD8663ED7A}" dt="2021-06-09T09:59:55.478" v="4953" actId="21"/>
          <ac:grpSpMkLst>
            <pc:docMk/>
            <pc:sldMk cId="908627917" sldId="264"/>
            <ac:grpSpMk id="71" creationId="{92385F94-8195-45EF-80C2-B4BC47D69E00}"/>
          </ac:grpSpMkLst>
        </pc:grpChg>
        <pc:grpChg chg="add del">
          <ac:chgData name="Park Jicheonhoryeong" userId="0b818c76d32d1e2c" providerId="LiveId" clId="{2C59CDEA-8CE1-4BFA-B91B-1AAD8663ED7A}" dt="2021-06-09T09:59:54.328" v="4952" actId="21"/>
          <ac:grpSpMkLst>
            <pc:docMk/>
            <pc:sldMk cId="908627917" sldId="264"/>
            <ac:grpSpMk id="77" creationId="{D1021A2B-A949-4E5E-92D4-973FD04A7695}"/>
          </ac:grpSpMkLst>
        </pc:grpChg>
        <pc:grpChg chg="add del">
          <ac:chgData name="Park Jicheonhoryeong" userId="0b818c76d32d1e2c" providerId="LiveId" clId="{2C59CDEA-8CE1-4BFA-B91B-1AAD8663ED7A}" dt="2021-06-09T09:59:54.328" v="4952" actId="21"/>
          <ac:grpSpMkLst>
            <pc:docMk/>
            <pc:sldMk cId="908627917" sldId="264"/>
            <ac:grpSpMk id="138" creationId="{F47C09B5-081B-4AD0-B580-0C198763B79F}"/>
          </ac:grpSpMkLst>
        </pc:grpChg>
        <pc:cxnChg chg="del">
          <ac:chgData name="Park Jicheonhoryeong" userId="0b818c76d32d1e2c" providerId="LiveId" clId="{2C59CDEA-8CE1-4BFA-B91B-1AAD8663ED7A}" dt="2021-06-09T09:59:47.492" v="4949" actId="21"/>
          <ac:cxnSpMkLst>
            <pc:docMk/>
            <pc:sldMk cId="908627917" sldId="264"/>
            <ac:cxnSpMk id="13" creationId="{DB4A7037-AF4A-4AF7-99B2-6F39ADA956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F8C51-CBE4-4A8F-8CE8-B254387D1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7492" y="1761521"/>
            <a:ext cx="5255456" cy="904578"/>
          </a:xfrm>
        </p:spPr>
        <p:txBody>
          <a:bodyPr/>
          <a:lstStyle/>
          <a:p>
            <a:pPr algn="ctr"/>
            <a:r>
              <a:rPr lang="ko-KR" altLang="en-US" dirty="0"/>
              <a:t>쇼핑몰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8EA4E-0DB2-4BFD-8325-12C8ACFEF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4904" y="4191902"/>
            <a:ext cx="3540180" cy="389242"/>
          </a:xfrm>
        </p:spPr>
        <p:txBody>
          <a:bodyPr/>
          <a:lstStyle/>
          <a:p>
            <a:pPr algn="ctr"/>
            <a:r>
              <a:rPr lang="ko-KR" altLang="en-US" dirty="0"/>
              <a:t>독학으로 얼마나 만들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98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D1BE64A-CF23-45A4-99B3-2A5E4593DC0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57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디자인 구성과 계획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650ED1-A192-44F8-87AD-4D96BE72AD6E}"/>
              </a:ext>
            </a:extLst>
          </p:cNvPr>
          <p:cNvGrpSpPr/>
          <p:nvPr/>
        </p:nvGrpSpPr>
        <p:grpSpPr>
          <a:xfrm>
            <a:off x="4815443" y="1454405"/>
            <a:ext cx="4853122" cy="783735"/>
            <a:chOff x="4815443" y="1454405"/>
            <a:chExt cx="4853122" cy="78373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841581F-5B10-4F1E-997F-595C5E3B6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5444" y="1829675"/>
              <a:ext cx="4853121" cy="408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66F303D-0611-4A12-A402-DF18BE227520}"/>
                </a:ext>
              </a:extLst>
            </p:cNvPr>
            <p:cNvSpPr txBox="1"/>
            <p:nvPr/>
          </p:nvSpPr>
          <p:spPr>
            <a:xfrm>
              <a:off x="4815443" y="1454405"/>
              <a:ext cx="48531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고객 정보테이블</a:t>
              </a: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4C3DB544-0C5A-46B8-939F-C01981546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0" y="2806443"/>
            <a:ext cx="4050108" cy="11482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5733D4-593A-4C83-815C-17F9A57FD0EC}"/>
              </a:ext>
            </a:extLst>
          </p:cNvPr>
          <p:cNvSpPr txBox="1"/>
          <p:nvPr/>
        </p:nvSpPr>
        <p:spPr>
          <a:xfrm>
            <a:off x="5052951" y="2529444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165" name="내용 개체 틀 2">
            <a:extLst>
              <a:ext uri="{FF2B5EF4-FFF2-40B4-BE49-F238E27FC236}">
                <a16:creationId xmlns:a16="http://schemas.microsoft.com/office/drawing/2014/main" id="{3CA85164-9CE3-4BB2-B092-D9AF1DFE1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442" y="2470341"/>
            <a:ext cx="4853121" cy="2291387"/>
          </a:xfrm>
        </p:spPr>
        <p:txBody>
          <a:bodyPr>
            <a:normAutofit/>
          </a:bodyPr>
          <a:lstStyle/>
          <a:p>
            <a:r>
              <a:rPr lang="ko-KR" altLang="en-US" sz="1050" dirty="0"/>
              <a:t>글쓰기 페이지에서 </a:t>
            </a:r>
            <a:r>
              <a:rPr lang="en-US" altLang="ko-KR" sz="1050" dirty="0"/>
              <a:t>title, content</a:t>
            </a:r>
            <a:r>
              <a:rPr lang="ko-KR" altLang="en-US" sz="1050" dirty="0"/>
              <a:t>를 작성하고 말머리 항목</a:t>
            </a:r>
            <a:r>
              <a:rPr lang="en-US" altLang="ko-KR" sz="1050" dirty="0"/>
              <a:t>(subject)</a:t>
            </a:r>
            <a:r>
              <a:rPr lang="ko-KR" altLang="en-US" sz="1050" dirty="0"/>
              <a:t>과 비공개여부</a:t>
            </a:r>
            <a:r>
              <a:rPr lang="en-US" altLang="ko-KR" sz="1050" dirty="0"/>
              <a:t>(</a:t>
            </a:r>
            <a:r>
              <a:rPr lang="en-US" altLang="ko-KR" sz="1050" dirty="0" err="1"/>
              <a:t>look_post</a:t>
            </a:r>
            <a:r>
              <a:rPr lang="en-US" altLang="ko-KR" sz="1050" dirty="0"/>
              <a:t>)</a:t>
            </a:r>
            <a:r>
              <a:rPr lang="ko-KR" altLang="en-US" sz="1050" dirty="0"/>
              <a:t>를</a:t>
            </a:r>
            <a:r>
              <a:rPr lang="en-US" altLang="ko-KR" sz="1050" dirty="0"/>
              <a:t> </a:t>
            </a:r>
            <a:r>
              <a:rPr lang="ko-KR" altLang="en-US" sz="1050" dirty="0"/>
              <a:t>설정한 이후 확인을 클릭하여 서버로 전송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쿠키에 </a:t>
            </a:r>
            <a:r>
              <a:rPr lang="ko-KR" altLang="en-US" sz="1050" dirty="0" err="1"/>
              <a:t>접속되어있는</a:t>
            </a:r>
            <a:r>
              <a:rPr lang="ko-KR" altLang="en-US" sz="1050" dirty="0"/>
              <a:t> </a:t>
            </a:r>
            <a:r>
              <a:rPr lang="en-US" altLang="ko-KR" sz="1050" dirty="0"/>
              <a:t>id</a:t>
            </a:r>
            <a:r>
              <a:rPr lang="ko-KR" altLang="en-US" sz="1050" dirty="0"/>
              <a:t>와 </a:t>
            </a:r>
            <a:r>
              <a:rPr lang="en-US" altLang="ko-KR" sz="1050" dirty="0"/>
              <a:t>nickname</a:t>
            </a:r>
            <a:r>
              <a:rPr lang="ko-KR" altLang="en-US" sz="1050" dirty="0"/>
              <a:t>를 작성한 내용과 더불어 게시판정보테이블에 저장</a:t>
            </a:r>
            <a:r>
              <a:rPr lang="en-US" altLang="ko-KR" sz="1050" dirty="0"/>
              <a:t>. </a:t>
            </a:r>
            <a:r>
              <a:rPr lang="ko-KR" altLang="en-US" sz="1050" dirty="0"/>
              <a:t>생성일자는 생성될 때 </a:t>
            </a:r>
            <a:r>
              <a:rPr lang="en-US" altLang="ko-KR" sz="1050" dirty="0"/>
              <a:t>state</a:t>
            </a:r>
            <a:r>
              <a:rPr lang="ko-KR" altLang="en-US" sz="1050" dirty="0"/>
              <a:t>에 </a:t>
            </a:r>
            <a:r>
              <a:rPr lang="en-US" altLang="ko-KR" sz="1050" dirty="0" err="1"/>
              <a:t>getDate</a:t>
            </a:r>
            <a:r>
              <a:rPr lang="ko-KR" altLang="en-US" sz="1050" dirty="0"/>
              <a:t>함수가 실행되어 전달되고 말머리는 일반 비공개 추가로 공지가 있다</a:t>
            </a:r>
            <a:r>
              <a:rPr lang="en-US" altLang="ko-KR" sz="1050" dirty="0"/>
              <a:t>. </a:t>
            </a:r>
            <a:r>
              <a:rPr lang="ko-KR" altLang="en-US" sz="1050" dirty="0"/>
              <a:t>비공개여부는 체크를 </a:t>
            </a:r>
            <a:r>
              <a:rPr lang="ko-KR" altLang="en-US" sz="1050" dirty="0" err="1"/>
              <a:t>하지않는다면</a:t>
            </a:r>
            <a:r>
              <a:rPr lang="ko-KR" altLang="en-US" sz="1050" dirty="0"/>
              <a:t> 기본적으로 </a:t>
            </a:r>
            <a:r>
              <a:rPr lang="en-US" altLang="ko-KR" sz="1050" dirty="0"/>
              <a:t>0</a:t>
            </a:r>
            <a:r>
              <a:rPr lang="ko-KR" altLang="en-US" sz="1050" dirty="0"/>
              <a:t>으로 설정되고 </a:t>
            </a:r>
            <a:r>
              <a:rPr lang="en-US" altLang="ko-KR" sz="1050" dirty="0"/>
              <a:t>hit</a:t>
            </a:r>
            <a:r>
              <a:rPr lang="ko-KR" altLang="en-US" sz="1050" dirty="0"/>
              <a:t>는 </a:t>
            </a:r>
            <a:r>
              <a:rPr lang="en-US" altLang="ko-KR" sz="1050" dirty="0"/>
              <a:t>0</a:t>
            </a:r>
            <a:r>
              <a:rPr lang="ko-KR" altLang="en-US" sz="1050" dirty="0"/>
              <a:t>으로 설정되어 클릭함에 따라 증가</a:t>
            </a:r>
            <a:r>
              <a:rPr lang="en-US" altLang="ko-KR" sz="1050"/>
              <a:t>.</a:t>
            </a:r>
            <a:endParaRPr lang="en-US" altLang="ko-KR" sz="1050" dirty="0"/>
          </a:p>
          <a:p>
            <a:endParaRPr lang="en-US" altLang="ko-KR" sz="105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BAC10C2-EEAF-44E5-84A2-308014EF09C4}"/>
              </a:ext>
            </a:extLst>
          </p:cNvPr>
          <p:cNvGrpSpPr/>
          <p:nvPr/>
        </p:nvGrpSpPr>
        <p:grpSpPr>
          <a:xfrm>
            <a:off x="665990" y="1454406"/>
            <a:ext cx="4072796" cy="1061165"/>
            <a:chOff x="665990" y="1454406"/>
            <a:chExt cx="4072796" cy="10611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A4561E-167F-461E-A426-E1955AF470E0}"/>
                </a:ext>
              </a:extLst>
            </p:cNvPr>
            <p:cNvSpPr txBox="1"/>
            <p:nvPr/>
          </p:nvSpPr>
          <p:spPr>
            <a:xfrm>
              <a:off x="677334" y="1454406"/>
              <a:ext cx="405010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게시판 정보테이블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C6C5014-3203-443A-A24F-B5D7E06CB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990" y="1829675"/>
              <a:ext cx="4072796" cy="6858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2567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12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6BCFA-575B-4E3F-A7B9-72661C70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74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디자인 구성과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30EA2-6908-41A3-860E-5F38C62A6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94813"/>
            <a:ext cx="3126040" cy="3302620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포토샵과 일러스트를 사용함에 있어서 가격이 높은 것과 소비를 해야함으로 디자인 구성을 정확하게 할 수 없다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화면 구성은 웹 표준</a:t>
            </a:r>
            <a:r>
              <a:rPr lang="en-US" altLang="ko-KR" sz="1200" dirty="0"/>
              <a:t>(</a:t>
            </a:r>
            <a:r>
              <a:rPr lang="ko-KR" altLang="en-US" sz="1200" dirty="0"/>
              <a:t>크로스 </a:t>
            </a:r>
            <a:r>
              <a:rPr lang="ko-KR" altLang="en-US" sz="1200" dirty="0" err="1"/>
              <a:t>브라우징</a:t>
            </a:r>
            <a:r>
              <a:rPr lang="en-US" altLang="ko-KR" sz="1200" dirty="0"/>
              <a:t>)</a:t>
            </a:r>
            <a:r>
              <a:rPr lang="ko-KR" altLang="en-US" sz="1200" dirty="0"/>
              <a:t>으로 하며</a:t>
            </a:r>
            <a:r>
              <a:rPr lang="en-US" altLang="ko-KR" sz="1200" dirty="0"/>
              <a:t>, </a:t>
            </a:r>
            <a:r>
              <a:rPr lang="ko-KR" altLang="en-US" sz="1200" dirty="0"/>
              <a:t>웹 상의 크기와 모바일 상의 페이지도 만들 수 있다면 만든다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우선</a:t>
            </a:r>
            <a:r>
              <a:rPr lang="en-US" altLang="ko-KR" sz="1200" dirty="0"/>
              <a:t>, </a:t>
            </a:r>
            <a:r>
              <a:rPr lang="ko-KR" altLang="en-US" sz="1200" dirty="0"/>
              <a:t>퍼블리싱을 하기에 앞서 공간 분할을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사용할 공간을 나누고</a:t>
            </a:r>
            <a:r>
              <a:rPr lang="en-US" altLang="ko-KR" sz="1200" dirty="0"/>
              <a:t>, </a:t>
            </a:r>
            <a:r>
              <a:rPr lang="ko-KR" altLang="en-US" sz="1200" dirty="0"/>
              <a:t>너비를 설정하며 계획을 수립하여 전체적인 공간 설정을 하여 추후에 발생할 문제를 배제한다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54D7CFC-FEBA-4A49-A75B-86C95D2BA949}"/>
              </a:ext>
            </a:extLst>
          </p:cNvPr>
          <p:cNvGrpSpPr/>
          <p:nvPr/>
        </p:nvGrpSpPr>
        <p:grpSpPr>
          <a:xfrm>
            <a:off x="5161724" y="1332714"/>
            <a:ext cx="3226904" cy="4789791"/>
            <a:chOff x="6096000" y="1233323"/>
            <a:chExt cx="3226904" cy="478979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54D04C7-8B6D-485D-B08A-A5DE9F6019EF}"/>
                </a:ext>
              </a:extLst>
            </p:cNvPr>
            <p:cNvSpPr/>
            <p:nvPr/>
          </p:nvSpPr>
          <p:spPr>
            <a:xfrm>
              <a:off x="6096000" y="1931990"/>
              <a:ext cx="3226904" cy="4091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D83E86-EC5D-42F8-8CEE-6791ED0B1FAB}"/>
                </a:ext>
              </a:extLst>
            </p:cNvPr>
            <p:cNvSpPr/>
            <p:nvPr/>
          </p:nvSpPr>
          <p:spPr>
            <a:xfrm>
              <a:off x="6149965" y="1998249"/>
              <a:ext cx="3116179" cy="10967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43AF87-66FD-496C-9CF8-9CD031778761}"/>
                </a:ext>
              </a:extLst>
            </p:cNvPr>
            <p:cNvSpPr/>
            <p:nvPr/>
          </p:nvSpPr>
          <p:spPr>
            <a:xfrm>
              <a:off x="6149966" y="5125762"/>
              <a:ext cx="3116178" cy="837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FOOTER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D7DD87-E7BB-48C4-9967-4ED859F68FE4}"/>
                </a:ext>
              </a:extLst>
            </p:cNvPr>
            <p:cNvSpPr/>
            <p:nvPr/>
          </p:nvSpPr>
          <p:spPr>
            <a:xfrm>
              <a:off x="6149966" y="3170631"/>
              <a:ext cx="3116178" cy="18794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4A48CD8-67E9-4B34-94A9-550176FB3B49}"/>
                </a:ext>
              </a:extLst>
            </p:cNvPr>
            <p:cNvSpPr/>
            <p:nvPr/>
          </p:nvSpPr>
          <p:spPr>
            <a:xfrm>
              <a:off x="6200360" y="1233323"/>
              <a:ext cx="3009899" cy="5358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쇼핑몰 기본 화면 분할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279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D1BE64A-CF23-45A4-99B3-2A5E4593DC0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57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디자인 구성과 계획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2C2DE54-0850-4BA6-9D5F-F3B4733A6683}"/>
              </a:ext>
            </a:extLst>
          </p:cNvPr>
          <p:cNvSpPr/>
          <p:nvPr/>
        </p:nvSpPr>
        <p:spPr>
          <a:xfrm>
            <a:off x="5257800" y="1027423"/>
            <a:ext cx="3009899" cy="5358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너비 설정과 구성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2C43B40-41A8-4791-843A-23266ACB720D}"/>
              </a:ext>
            </a:extLst>
          </p:cNvPr>
          <p:cNvSpPr/>
          <p:nvPr/>
        </p:nvSpPr>
        <p:spPr>
          <a:xfrm>
            <a:off x="2015685" y="3429000"/>
            <a:ext cx="1437183" cy="2708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EA6482F-DA57-406A-A4AF-9A674D71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4465"/>
            <a:ext cx="3126040" cy="760887"/>
          </a:xfrm>
        </p:spPr>
        <p:txBody>
          <a:bodyPr>
            <a:normAutofit lnSpcReduction="10000"/>
          </a:bodyPr>
          <a:lstStyle/>
          <a:p>
            <a:r>
              <a:rPr lang="ko-KR" altLang="en-US" sz="1200" dirty="0"/>
              <a:t>기존에 나온 것과 같이 너비를 설정한다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이후에</a:t>
            </a:r>
            <a:r>
              <a:rPr lang="en-US" altLang="ko-KR" sz="1200" dirty="0"/>
              <a:t>,  </a:t>
            </a:r>
            <a:r>
              <a:rPr lang="ko-KR" altLang="en-US" sz="1200" dirty="0"/>
              <a:t>사용할 기능을 구상한다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744AC92-465E-4134-965A-952C85CA2848}"/>
              </a:ext>
            </a:extLst>
          </p:cNvPr>
          <p:cNvCxnSpPr>
            <a:cxnSpLocks/>
          </p:cNvCxnSpPr>
          <p:nvPr/>
        </p:nvCxnSpPr>
        <p:spPr>
          <a:xfrm flipH="1">
            <a:off x="3490227" y="2488618"/>
            <a:ext cx="1881132" cy="90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설명선: 선 66">
            <a:extLst>
              <a:ext uri="{FF2B5EF4-FFF2-40B4-BE49-F238E27FC236}">
                <a16:creationId xmlns:a16="http://schemas.microsoft.com/office/drawing/2014/main" id="{EF731909-7A7E-44EB-AE63-B6B613C5AD85}"/>
              </a:ext>
            </a:extLst>
          </p:cNvPr>
          <p:cNvSpPr/>
          <p:nvPr/>
        </p:nvSpPr>
        <p:spPr>
          <a:xfrm>
            <a:off x="3695201" y="1369524"/>
            <a:ext cx="914400" cy="583803"/>
          </a:xfrm>
          <a:prstGeom prst="borderCallout1">
            <a:avLst>
              <a:gd name="adj1" fmla="val 51434"/>
              <a:gd name="adj2" fmla="val 101886"/>
              <a:gd name="adj3" fmla="val 189273"/>
              <a:gd name="adj4" fmla="val 19451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사이드 버튼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누르면 표시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6142BD1-2F01-4FA5-ADB8-4018908C7B10}"/>
              </a:ext>
            </a:extLst>
          </p:cNvPr>
          <p:cNvGrpSpPr/>
          <p:nvPr/>
        </p:nvGrpSpPr>
        <p:grpSpPr>
          <a:xfrm>
            <a:off x="2015685" y="2998789"/>
            <a:ext cx="1437183" cy="3004436"/>
            <a:chOff x="2015685" y="2998789"/>
            <a:chExt cx="1437183" cy="300443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782408-8522-4EF3-B302-0E2D673296AD}"/>
                </a:ext>
              </a:extLst>
            </p:cNvPr>
            <p:cNvSpPr txBox="1"/>
            <p:nvPr/>
          </p:nvSpPr>
          <p:spPr>
            <a:xfrm>
              <a:off x="2333808" y="2998789"/>
              <a:ext cx="800935" cy="27699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사이드바</a:t>
              </a: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AAAEDA7E-DAC0-4E31-AEC3-1746DE0BAB8A}"/>
                </a:ext>
              </a:extLst>
            </p:cNvPr>
            <p:cNvGrpSpPr/>
            <p:nvPr/>
          </p:nvGrpSpPr>
          <p:grpSpPr>
            <a:xfrm>
              <a:off x="2015685" y="3520104"/>
              <a:ext cx="1437183" cy="2483121"/>
              <a:chOff x="2015685" y="3520104"/>
              <a:chExt cx="1437183" cy="2483121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AD3B33-98D9-48CC-9E1F-100B8525572C}"/>
                  </a:ext>
                </a:extLst>
              </p:cNvPr>
              <p:cNvSpPr txBox="1"/>
              <p:nvPr/>
            </p:nvSpPr>
            <p:spPr>
              <a:xfrm>
                <a:off x="2151336" y="3520104"/>
                <a:ext cx="12059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/>
                  <a:t>로그인</a:t>
                </a:r>
                <a:r>
                  <a:rPr lang="en-US" altLang="ko-KR" sz="1000" b="1" dirty="0"/>
                  <a:t>: </a:t>
                </a:r>
                <a:r>
                  <a:rPr lang="ko-KR" altLang="en-US" sz="1000" b="1" dirty="0"/>
                  <a:t>태그</a:t>
                </a: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AB371E6-7394-460D-92C3-5F813A6DB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5685" y="3766325"/>
                <a:ext cx="1437183" cy="0"/>
              </a:xfrm>
              <a:prstGeom prst="line">
                <a:avLst/>
              </a:prstGeom>
              <a:ln>
                <a:solidFill>
                  <a:schemeClr val="dk1">
                    <a:alpha val="54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1893436-BBA0-4A5D-96CC-4329AA3D57E5}"/>
                  </a:ext>
                </a:extLst>
              </p:cNvPr>
              <p:cNvSpPr/>
              <p:nvPr/>
            </p:nvSpPr>
            <p:spPr>
              <a:xfrm>
                <a:off x="2151336" y="3873576"/>
                <a:ext cx="1205914" cy="21296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상품 종류 및 리스트</a:t>
                </a:r>
              </a:p>
            </p:txBody>
          </p: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8B19850-551C-4E39-AB4E-B342718F0C0D}"/>
              </a:ext>
            </a:extLst>
          </p:cNvPr>
          <p:cNvSpPr txBox="1"/>
          <p:nvPr/>
        </p:nvSpPr>
        <p:spPr>
          <a:xfrm>
            <a:off x="8451776" y="1590802"/>
            <a:ext cx="914400" cy="33855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배송</a:t>
            </a:r>
            <a:r>
              <a:rPr lang="en-US" altLang="ko-KR" sz="800" dirty="0"/>
              <a:t>/</a:t>
            </a:r>
            <a:r>
              <a:rPr lang="ko-KR" altLang="en-US" sz="800" dirty="0"/>
              <a:t>배송조회</a:t>
            </a:r>
            <a:endParaRPr lang="en-US" altLang="ko-KR" sz="800" dirty="0"/>
          </a:p>
          <a:p>
            <a:r>
              <a:rPr lang="ko-KR" altLang="en-US" sz="800" dirty="0"/>
              <a:t>취소</a:t>
            </a:r>
            <a:r>
              <a:rPr lang="en-US" altLang="ko-KR" sz="800" dirty="0"/>
              <a:t>/</a:t>
            </a:r>
            <a:r>
              <a:rPr lang="ko-KR" altLang="en-US" sz="800" dirty="0"/>
              <a:t>반품</a:t>
            </a:r>
            <a:r>
              <a:rPr lang="en-US" altLang="ko-KR" sz="800" dirty="0"/>
              <a:t>/</a:t>
            </a:r>
            <a:r>
              <a:rPr lang="ko-KR" altLang="en-US" sz="800" dirty="0"/>
              <a:t>교환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16D19603-BD03-44B0-A777-7C9FFB81253A}"/>
              </a:ext>
            </a:extLst>
          </p:cNvPr>
          <p:cNvGrpSpPr/>
          <p:nvPr/>
        </p:nvGrpSpPr>
        <p:grpSpPr>
          <a:xfrm>
            <a:off x="4502822" y="1649013"/>
            <a:ext cx="3896397" cy="4909164"/>
            <a:chOff x="4502822" y="1649013"/>
            <a:chExt cx="3896397" cy="4909164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0F915620-A8C6-4C22-9D8F-E61D780BD732}"/>
                </a:ext>
              </a:extLst>
            </p:cNvPr>
            <p:cNvGrpSpPr/>
            <p:nvPr/>
          </p:nvGrpSpPr>
          <p:grpSpPr>
            <a:xfrm>
              <a:off x="4502822" y="1649013"/>
              <a:ext cx="3896397" cy="4909164"/>
              <a:chOff x="4502822" y="1649013"/>
              <a:chExt cx="3896397" cy="4909164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2974CD0-1FB6-427D-A18E-FF0491254873}"/>
                  </a:ext>
                </a:extLst>
              </p:cNvPr>
              <p:cNvGrpSpPr/>
              <p:nvPr/>
            </p:nvGrpSpPr>
            <p:grpSpPr>
              <a:xfrm rot="5400000">
                <a:off x="2786711" y="3735934"/>
                <a:ext cx="4091124" cy="658901"/>
                <a:chOff x="5161728" y="6171966"/>
                <a:chExt cx="3237490" cy="658901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EDF04DA-6774-4FE6-A1FA-1EC5D1AB1B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791266" y="5801696"/>
                  <a:ext cx="1" cy="12590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7238017-56A9-41DC-9FC0-1189B41516DD}"/>
                    </a:ext>
                  </a:extLst>
                </p:cNvPr>
                <p:cNvSpPr txBox="1"/>
                <p:nvPr/>
              </p:nvSpPr>
              <p:spPr>
                <a:xfrm rot="16200000">
                  <a:off x="6518438" y="6282215"/>
                  <a:ext cx="658901" cy="438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b="1" dirty="0"/>
                    <a:t>min-height: 600px</a:t>
                  </a:r>
                  <a:endParaRPr lang="ko-KR" altLang="en-US" sz="1000" b="1" dirty="0"/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DC2C4D29-BB1D-434D-9702-FA638BDFF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787412" y="5819428"/>
                  <a:ext cx="0" cy="12236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6E1AA53D-DA73-425D-BE70-8278BD162718}"/>
                  </a:ext>
                </a:extLst>
              </p:cNvPr>
              <p:cNvGrpSpPr/>
              <p:nvPr/>
            </p:nvGrpSpPr>
            <p:grpSpPr>
              <a:xfrm>
                <a:off x="5161724" y="1649013"/>
                <a:ext cx="3237495" cy="4909164"/>
                <a:chOff x="5161724" y="1649013"/>
                <a:chExt cx="3237495" cy="4909164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103AB9EA-29AD-4AD2-8F6B-A7A607375763}"/>
                    </a:ext>
                  </a:extLst>
                </p:cNvPr>
                <p:cNvSpPr/>
                <p:nvPr/>
              </p:nvSpPr>
              <p:spPr>
                <a:xfrm>
                  <a:off x="5161724" y="2031381"/>
                  <a:ext cx="3226904" cy="40911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/>
                    <a:t>ㄷ</a:t>
                  </a:r>
                  <a:endParaRPr lang="ko-KR" altLang="en-US" dirty="0"/>
                </a:p>
              </p:txBody>
            </p: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134B1EC6-2FA4-4EC1-A4DE-07A1D9DDF54A}"/>
                    </a:ext>
                  </a:extLst>
                </p:cNvPr>
                <p:cNvGrpSpPr/>
                <p:nvPr/>
              </p:nvGrpSpPr>
              <p:grpSpPr>
                <a:xfrm>
                  <a:off x="5161728" y="6311956"/>
                  <a:ext cx="3237491" cy="246221"/>
                  <a:chOff x="5161728" y="6311956"/>
                  <a:chExt cx="3237491" cy="246221"/>
                </a:xfrm>
              </p:grpSpPr>
              <p:cxnSp>
                <p:nvCxnSpPr>
                  <p:cNvPr id="33" name="직선 연결선 32">
                    <a:extLst>
                      <a:ext uri="{FF2B5EF4-FFF2-40B4-BE49-F238E27FC236}">
                        <a16:creationId xmlns:a16="http://schemas.microsoft.com/office/drawing/2014/main" id="{63ED34F1-39A4-495E-80B3-527762C5CD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61728" y="6431234"/>
                    <a:ext cx="76862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1ABB36F-22D2-43DC-B223-C5A1C2C83C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1" y="6311956"/>
                    <a:ext cx="143278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00" b="1" dirty="0"/>
                      <a:t>min-width: 800px</a:t>
                    </a:r>
                    <a:endParaRPr lang="ko-KR" altLang="en-US" sz="1000" b="1" dirty="0"/>
                  </a:p>
                </p:txBody>
              </p:sp>
              <p:cxnSp>
                <p:nvCxnSpPr>
                  <p:cNvPr id="41" name="직선 연결선 40">
                    <a:extLst>
                      <a:ext uri="{FF2B5EF4-FFF2-40B4-BE49-F238E27FC236}">
                        <a16:creationId xmlns:a16="http://schemas.microsoft.com/office/drawing/2014/main" id="{B892C909-98A4-45D2-95C4-FB10AF84E9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0599" y="6431234"/>
                    <a:ext cx="76862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053F57A1-E27A-4E91-9C84-C651040386DF}"/>
                    </a:ext>
                  </a:extLst>
                </p:cNvPr>
                <p:cNvGrpSpPr/>
                <p:nvPr/>
              </p:nvGrpSpPr>
              <p:grpSpPr>
                <a:xfrm>
                  <a:off x="5215690" y="3181606"/>
                  <a:ext cx="3122194" cy="1979166"/>
                  <a:chOff x="5215690" y="3181606"/>
                  <a:chExt cx="3122194" cy="197916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380A4880-63AF-4702-B80B-99078B1AE0FE}"/>
                      </a:ext>
                    </a:extLst>
                  </p:cNvPr>
                  <p:cNvSpPr/>
                  <p:nvPr/>
                </p:nvSpPr>
                <p:spPr>
                  <a:xfrm>
                    <a:off x="5215690" y="3181606"/>
                    <a:ext cx="3122194" cy="19791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07" name="그룹 106">
                    <a:extLst>
                      <a:ext uri="{FF2B5EF4-FFF2-40B4-BE49-F238E27FC236}">
                        <a16:creationId xmlns:a16="http://schemas.microsoft.com/office/drawing/2014/main" id="{0EF95F52-C6E8-4247-BA29-A52FF3C6EB24}"/>
                      </a:ext>
                    </a:extLst>
                  </p:cNvPr>
                  <p:cNvGrpSpPr/>
                  <p:nvPr/>
                </p:nvGrpSpPr>
                <p:grpSpPr>
                  <a:xfrm>
                    <a:off x="5493044" y="3754935"/>
                    <a:ext cx="2636470" cy="966881"/>
                    <a:chOff x="5493044" y="3754935"/>
                    <a:chExt cx="2636470" cy="966881"/>
                  </a:xfrm>
                </p:grpSpPr>
                <p:grpSp>
                  <p:nvGrpSpPr>
                    <p:cNvPr id="91" name="그룹 90">
                      <a:extLst>
                        <a:ext uri="{FF2B5EF4-FFF2-40B4-BE49-F238E27FC236}">
                          <a16:creationId xmlns:a16="http://schemas.microsoft.com/office/drawing/2014/main" id="{80A4597A-F6A8-40DF-A2AD-C74BBEF23A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93044" y="3754935"/>
                      <a:ext cx="2634244" cy="414006"/>
                      <a:chOff x="5493044" y="3754935"/>
                      <a:chExt cx="2634244" cy="414006"/>
                    </a:xfrm>
                  </p:grpSpPr>
                  <p:sp>
                    <p:nvSpPr>
                      <p:cNvPr id="86" name="직사각형 85">
                        <a:extLst>
                          <a:ext uri="{FF2B5EF4-FFF2-40B4-BE49-F238E27FC236}">
                            <a16:creationId xmlns:a16="http://schemas.microsoft.com/office/drawing/2014/main" id="{F04DCE00-1A8D-4A6E-ACA1-FA24AFAB9B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3044" y="3754936"/>
                        <a:ext cx="602956" cy="41400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200" dirty="0"/>
                          <a:t>상품</a:t>
                        </a:r>
                      </a:p>
                    </p:txBody>
                  </p:sp>
                  <p:sp>
                    <p:nvSpPr>
                      <p:cNvPr id="87" name="직사각형 86">
                        <a:extLst>
                          <a:ext uri="{FF2B5EF4-FFF2-40B4-BE49-F238E27FC236}">
                            <a16:creationId xmlns:a16="http://schemas.microsoft.com/office/drawing/2014/main" id="{6EDEFE51-2A5A-47B0-B815-21022BE237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72218" y="3754935"/>
                        <a:ext cx="602956" cy="41400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200" dirty="0"/>
                          <a:t>상품</a:t>
                        </a:r>
                      </a:p>
                    </p:txBody>
                  </p:sp>
                  <p:sp>
                    <p:nvSpPr>
                      <p:cNvPr id="89" name="직사각형 88">
                        <a:extLst>
                          <a:ext uri="{FF2B5EF4-FFF2-40B4-BE49-F238E27FC236}">
                            <a16:creationId xmlns:a16="http://schemas.microsoft.com/office/drawing/2014/main" id="{FF4D04D5-CC74-406D-B7E1-0FFF9C3301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5158" y="3754936"/>
                        <a:ext cx="602956" cy="41400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200" dirty="0"/>
                          <a:t>상품</a:t>
                        </a:r>
                      </a:p>
                    </p:txBody>
                  </p:sp>
                  <p:sp>
                    <p:nvSpPr>
                      <p:cNvPr id="90" name="직사각형 89">
                        <a:extLst>
                          <a:ext uri="{FF2B5EF4-FFF2-40B4-BE49-F238E27FC236}">
                            <a16:creationId xmlns:a16="http://schemas.microsoft.com/office/drawing/2014/main" id="{DA59D213-918E-4CEF-B9E3-47920B4EE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24332" y="3754935"/>
                        <a:ext cx="602956" cy="41400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200" dirty="0"/>
                          <a:t>상품</a:t>
                        </a:r>
                      </a:p>
                    </p:txBody>
                  </p:sp>
                </p:grpSp>
                <p:grpSp>
                  <p:nvGrpSpPr>
                    <p:cNvPr id="92" name="그룹 91">
                      <a:extLst>
                        <a:ext uri="{FF2B5EF4-FFF2-40B4-BE49-F238E27FC236}">
                          <a16:creationId xmlns:a16="http://schemas.microsoft.com/office/drawing/2014/main" id="{444308A3-E81F-4085-B712-1BB79E9D1E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95270" y="4307810"/>
                      <a:ext cx="2634244" cy="414006"/>
                      <a:chOff x="5493044" y="3754935"/>
                      <a:chExt cx="2634244" cy="414006"/>
                    </a:xfrm>
                  </p:grpSpPr>
                  <p:sp>
                    <p:nvSpPr>
                      <p:cNvPr id="93" name="직사각형 92">
                        <a:extLst>
                          <a:ext uri="{FF2B5EF4-FFF2-40B4-BE49-F238E27FC236}">
                            <a16:creationId xmlns:a16="http://schemas.microsoft.com/office/drawing/2014/main" id="{E6659FE2-E439-4FD4-9A3A-D54A10BCF7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3044" y="3754936"/>
                        <a:ext cx="602956" cy="41400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200" dirty="0"/>
                          <a:t>상품</a:t>
                        </a:r>
                      </a:p>
                    </p:txBody>
                  </p:sp>
                  <p:sp>
                    <p:nvSpPr>
                      <p:cNvPr id="94" name="직사각형 93">
                        <a:extLst>
                          <a:ext uri="{FF2B5EF4-FFF2-40B4-BE49-F238E27FC236}">
                            <a16:creationId xmlns:a16="http://schemas.microsoft.com/office/drawing/2014/main" id="{FDACB241-40F7-4D23-9AB7-47322A7FE7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72218" y="3754935"/>
                        <a:ext cx="602956" cy="41400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200" dirty="0"/>
                          <a:t>상품</a:t>
                        </a:r>
                      </a:p>
                    </p:txBody>
                  </p:sp>
                  <p:sp>
                    <p:nvSpPr>
                      <p:cNvPr id="95" name="직사각형 94">
                        <a:extLst>
                          <a:ext uri="{FF2B5EF4-FFF2-40B4-BE49-F238E27FC236}">
                            <a16:creationId xmlns:a16="http://schemas.microsoft.com/office/drawing/2014/main" id="{449D60AD-D43B-4E31-B873-60D5D35CEC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5158" y="3754936"/>
                        <a:ext cx="602956" cy="41400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200" dirty="0"/>
                          <a:t>상품</a:t>
                        </a:r>
                      </a:p>
                    </p:txBody>
                  </p:sp>
                  <p:sp>
                    <p:nvSpPr>
                      <p:cNvPr id="96" name="직사각형 95">
                        <a:extLst>
                          <a:ext uri="{FF2B5EF4-FFF2-40B4-BE49-F238E27FC236}">
                            <a16:creationId xmlns:a16="http://schemas.microsoft.com/office/drawing/2014/main" id="{EFDF0B99-537F-4285-9504-5206792CFB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24332" y="3754935"/>
                        <a:ext cx="602956" cy="41400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200" dirty="0"/>
                          <a:t>상품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12" name="그룹 111">
                  <a:extLst>
                    <a:ext uri="{FF2B5EF4-FFF2-40B4-BE49-F238E27FC236}">
                      <a16:creationId xmlns:a16="http://schemas.microsoft.com/office/drawing/2014/main" id="{BB27AC7F-E23E-4661-AD2C-D5368D402AA2}"/>
                    </a:ext>
                  </a:extLst>
                </p:cNvPr>
                <p:cNvGrpSpPr/>
                <p:nvPr/>
              </p:nvGrpSpPr>
              <p:grpSpPr>
                <a:xfrm>
                  <a:off x="5215690" y="5227032"/>
                  <a:ext cx="3122194" cy="839045"/>
                  <a:chOff x="5215690" y="5227032"/>
                  <a:chExt cx="3122194" cy="839045"/>
                </a:xfrm>
              </p:grpSpPr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86974C6D-C7FF-4185-BC56-4AFCD6D61401}"/>
                      </a:ext>
                    </a:extLst>
                  </p:cNvPr>
                  <p:cNvSpPr/>
                  <p:nvPr/>
                </p:nvSpPr>
                <p:spPr>
                  <a:xfrm>
                    <a:off x="5215690" y="5227032"/>
                    <a:ext cx="3122194" cy="83904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08" name="그룹 107">
                    <a:extLst>
                      <a:ext uri="{FF2B5EF4-FFF2-40B4-BE49-F238E27FC236}">
                        <a16:creationId xmlns:a16="http://schemas.microsoft.com/office/drawing/2014/main" id="{40BA878F-1AA5-4149-9C88-1256983B40B5}"/>
                      </a:ext>
                    </a:extLst>
                  </p:cNvPr>
                  <p:cNvGrpSpPr/>
                  <p:nvPr/>
                </p:nvGrpSpPr>
                <p:grpSpPr>
                  <a:xfrm>
                    <a:off x="5265660" y="5285590"/>
                    <a:ext cx="3002039" cy="698020"/>
                    <a:chOff x="5265660" y="5285590"/>
                    <a:chExt cx="3002039" cy="698020"/>
                  </a:xfrm>
                </p:grpSpPr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622DC2B7-E7ED-4E7B-97C3-D2C449E3CC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73519" y="5285590"/>
                      <a:ext cx="1858699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700" dirty="0"/>
                        <a:t>사이트 소개 이용약관 전자금융거래약관 개인정보처리약관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광고안내</a:t>
                      </a:r>
                    </a:p>
                  </p:txBody>
                </p:sp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77A1548D-E159-4287-B7BF-14E43E44CE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65660" y="5675833"/>
                      <a:ext cx="1866558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700" dirty="0"/>
                        <a:t>사업자 정보 고객센터 번호 사업장주소 이메일 팩스번호</a:t>
                      </a:r>
                      <a:r>
                        <a:rPr lang="en-US" altLang="ko-KR" sz="700" dirty="0"/>
                        <a:t>	      GOOGLE MAP</a:t>
                      </a:r>
                      <a:endParaRPr lang="ko-KR" altLang="en-US" sz="700" dirty="0"/>
                    </a:p>
                  </p:txBody>
                </p:sp>
                <p:sp>
                  <p:nvSpPr>
                    <p:cNvPr id="103" name="직사각형 102">
                      <a:extLst>
                        <a:ext uri="{FF2B5EF4-FFF2-40B4-BE49-F238E27FC236}">
                          <a16:creationId xmlns:a16="http://schemas.microsoft.com/office/drawing/2014/main" id="{E88763BB-9561-4E42-A061-29EBD9DE16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8086" y="5288316"/>
                      <a:ext cx="1059613" cy="69529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인증마크들</a:t>
                      </a:r>
                    </a:p>
                  </p:txBody>
                </p:sp>
              </p:grpSp>
            </p:grp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35900A5-661E-4405-8BB5-62C98B384BFD}"/>
                    </a:ext>
                  </a:extLst>
                </p:cNvPr>
                <p:cNvSpPr txBox="1"/>
                <p:nvPr/>
              </p:nvSpPr>
              <p:spPr>
                <a:xfrm>
                  <a:off x="6374707" y="1649013"/>
                  <a:ext cx="800935" cy="276999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홈페이지</a:t>
                  </a:r>
                </a:p>
              </p:txBody>
            </p:sp>
            <p:sp>
              <p:nvSpPr>
                <p:cNvPr id="104" name="사각형: 둥근 모서리 103">
                  <a:extLst>
                    <a:ext uri="{FF2B5EF4-FFF2-40B4-BE49-F238E27FC236}">
                      <a16:creationId xmlns:a16="http://schemas.microsoft.com/office/drawing/2014/main" id="{248A9779-8F70-4DBB-ACCC-7F8318103BFA}"/>
                    </a:ext>
                  </a:extLst>
                </p:cNvPr>
                <p:cNvSpPr/>
                <p:nvPr/>
              </p:nvSpPr>
              <p:spPr>
                <a:xfrm>
                  <a:off x="7825810" y="4842074"/>
                  <a:ext cx="474288" cy="407397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</a:rPr>
                    <a:t>TOP</a:t>
                  </a:r>
                  <a:r>
                    <a:rPr lang="ko-KR" altLang="en-US" sz="800" b="1" dirty="0">
                      <a:solidFill>
                        <a:schemeClr val="tx1"/>
                      </a:solidFill>
                    </a:rPr>
                    <a:t>버튼</a:t>
                  </a:r>
                  <a:endParaRPr lang="en-US" altLang="ko-KR" sz="8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8C44895F-4BA4-49E4-BE39-2EDF2017D51B}"/>
                </a:ext>
              </a:extLst>
            </p:cNvPr>
            <p:cNvGrpSpPr/>
            <p:nvPr/>
          </p:nvGrpSpPr>
          <p:grpSpPr>
            <a:xfrm>
              <a:off x="5222490" y="2086904"/>
              <a:ext cx="3122194" cy="1038274"/>
              <a:chOff x="9094664" y="2909863"/>
              <a:chExt cx="3122194" cy="1038274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07012D9D-5ECB-47A2-8F99-10536EFBDC87}"/>
                  </a:ext>
                </a:extLst>
              </p:cNvPr>
              <p:cNvSpPr/>
              <p:nvPr/>
            </p:nvSpPr>
            <p:spPr>
              <a:xfrm>
                <a:off x="9094664" y="2909863"/>
                <a:ext cx="3122194" cy="10382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33BE61D1-9DE0-4E50-B45E-AC4BDF5111E3}"/>
                  </a:ext>
                </a:extLst>
              </p:cNvPr>
              <p:cNvSpPr/>
              <p:nvPr/>
            </p:nvSpPr>
            <p:spPr>
              <a:xfrm>
                <a:off x="9250332" y="3177574"/>
                <a:ext cx="232146" cy="2465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s</a:t>
                </a:r>
                <a:endParaRPr lang="ko-KR" altLang="en-US" sz="1600" dirty="0"/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5D5C1FD3-2A87-47A6-812F-1A525D52F564}"/>
                  </a:ext>
                </a:extLst>
              </p:cNvPr>
              <p:cNvSpPr/>
              <p:nvPr/>
            </p:nvSpPr>
            <p:spPr>
              <a:xfrm>
                <a:off x="9584573" y="3171750"/>
                <a:ext cx="582514" cy="25430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id="{65556597-E4C8-4E02-A78C-99B48A7E789F}"/>
                  </a:ext>
                </a:extLst>
              </p:cNvPr>
              <p:cNvSpPr/>
              <p:nvPr/>
            </p:nvSpPr>
            <p:spPr>
              <a:xfrm>
                <a:off x="10253680" y="3171750"/>
                <a:ext cx="676369" cy="25430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err="1">
                    <a:solidFill>
                      <a:schemeClr val="tx1"/>
                    </a:solidFill>
                  </a:rPr>
                  <a:t>검색창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83335B84-74AC-4BC0-9001-6364EA9448CB}"/>
                  </a:ext>
                </a:extLst>
              </p:cNvPr>
              <p:cNvSpPr/>
              <p:nvPr/>
            </p:nvSpPr>
            <p:spPr>
              <a:xfrm>
                <a:off x="11011191" y="3094886"/>
                <a:ext cx="474288" cy="4073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고객정보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567DDC6E-C2DD-4662-A08B-DE6B00454FCB}"/>
                  </a:ext>
                </a:extLst>
              </p:cNvPr>
              <p:cNvSpPr/>
              <p:nvPr/>
            </p:nvSpPr>
            <p:spPr>
              <a:xfrm>
                <a:off x="11598123" y="3094885"/>
                <a:ext cx="485491" cy="4073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장바구니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414886F-4C37-4F1B-99E8-DB9694A0C792}"/>
                  </a:ext>
                </a:extLst>
              </p:cNvPr>
              <p:cNvSpPr txBox="1"/>
              <p:nvPr/>
            </p:nvSpPr>
            <p:spPr>
              <a:xfrm>
                <a:off x="10368432" y="3639945"/>
                <a:ext cx="503695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/>
                  <a:t>로그인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E06BCCD-E06C-4303-B6BE-C8DE3D65BE3D}"/>
                  </a:ext>
                </a:extLst>
              </p:cNvPr>
              <p:cNvSpPr txBox="1"/>
              <p:nvPr/>
            </p:nvSpPr>
            <p:spPr>
              <a:xfrm>
                <a:off x="10896882" y="3640723"/>
                <a:ext cx="605511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/>
                  <a:t>회원가입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2AD9645-97F4-4834-990E-1D1AF7100837}"/>
                  </a:ext>
                </a:extLst>
              </p:cNvPr>
              <p:cNvSpPr txBox="1"/>
              <p:nvPr/>
            </p:nvSpPr>
            <p:spPr>
              <a:xfrm>
                <a:off x="11522727" y="3642316"/>
                <a:ext cx="605511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/>
                  <a:t>고객센터</a:t>
                </a:r>
              </a:p>
            </p:txBody>
          </p:sp>
        </p:grp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0008E10-2F20-47FA-9021-69EFB46DC06D}"/>
              </a:ext>
            </a:extLst>
          </p:cNvPr>
          <p:cNvCxnSpPr>
            <a:cxnSpLocks/>
          </p:cNvCxnSpPr>
          <p:nvPr/>
        </p:nvCxnSpPr>
        <p:spPr>
          <a:xfrm flipV="1">
            <a:off x="7395969" y="1770902"/>
            <a:ext cx="1029857" cy="49783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설명선: 선 104">
            <a:extLst>
              <a:ext uri="{FF2B5EF4-FFF2-40B4-BE49-F238E27FC236}">
                <a16:creationId xmlns:a16="http://schemas.microsoft.com/office/drawing/2014/main" id="{C796F346-DC89-4D00-B036-F5EF32D3AF21}"/>
              </a:ext>
            </a:extLst>
          </p:cNvPr>
          <p:cNvSpPr/>
          <p:nvPr/>
        </p:nvSpPr>
        <p:spPr>
          <a:xfrm>
            <a:off x="8762312" y="4415491"/>
            <a:ext cx="914400" cy="612648"/>
          </a:xfrm>
          <a:prstGeom prst="borderCallout1">
            <a:avLst>
              <a:gd name="adj1" fmla="val 50172"/>
              <a:gd name="adj2" fmla="val -1096"/>
              <a:gd name="adj3" fmla="val 101699"/>
              <a:gd name="adj4" fmla="val -49517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TOP</a:t>
            </a:r>
            <a:r>
              <a:rPr lang="ko-KR" altLang="en-US" sz="600" dirty="0">
                <a:solidFill>
                  <a:schemeClr val="tx1"/>
                </a:solidFill>
              </a:rPr>
              <a:t>버튼을 클릭 시 상단으로 이동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버튼 위로 최근에 봤던 물품들 표시</a:t>
            </a:r>
          </a:p>
        </p:txBody>
      </p:sp>
    </p:spTree>
    <p:extLst>
      <p:ext uri="{BB962C8B-B14F-4D97-AF65-F5344CB8AC3E}">
        <p14:creationId xmlns:p14="http://schemas.microsoft.com/office/powerpoint/2010/main" val="329825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D1BE64A-CF23-45A4-99B3-2A5E4593DC0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57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디자인 구성과 계획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1CF0D8-8666-4BF7-8510-77D207BB2A93}"/>
              </a:ext>
            </a:extLst>
          </p:cNvPr>
          <p:cNvGrpSpPr/>
          <p:nvPr/>
        </p:nvGrpSpPr>
        <p:grpSpPr>
          <a:xfrm>
            <a:off x="207548" y="1486587"/>
            <a:ext cx="3896397" cy="4909164"/>
            <a:chOff x="207548" y="1486587"/>
            <a:chExt cx="3896397" cy="49091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3AB9EA-29AD-4AD2-8F6B-A7A607375763}"/>
                </a:ext>
              </a:extLst>
            </p:cNvPr>
            <p:cNvSpPr/>
            <p:nvPr/>
          </p:nvSpPr>
          <p:spPr>
            <a:xfrm>
              <a:off x="866450" y="1868955"/>
              <a:ext cx="3226904" cy="4091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ㄷ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80A4880-63AF-4702-B80B-99078B1AE0FE}"/>
                </a:ext>
              </a:extLst>
            </p:cNvPr>
            <p:cNvSpPr/>
            <p:nvPr/>
          </p:nvSpPr>
          <p:spPr>
            <a:xfrm>
              <a:off x="920416" y="3019180"/>
              <a:ext cx="3122194" cy="19791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34B1EC6-2FA4-4EC1-A4DE-07A1D9DDF54A}"/>
                </a:ext>
              </a:extLst>
            </p:cNvPr>
            <p:cNvGrpSpPr/>
            <p:nvPr/>
          </p:nvGrpSpPr>
          <p:grpSpPr>
            <a:xfrm>
              <a:off x="866454" y="6149530"/>
              <a:ext cx="3237491" cy="246221"/>
              <a:chOff x="5161728" y="6311956"/>
              <a:chExt cx="3237491" cy="246221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63ED34F1-39A4-495E-80B3-527762C5C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1728" y="6431234"/>
                <a:ext cx="7686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ABB36F-22D2-43DC-B223-C5A1C2C83C72}"/>
                  </a:ext>
                </a:extLst>
              </p:cNvPr>
              <p:cNvSpPr txBox="1"/>
              <p:nvPr/>
            </p:nvSpPr>
            <p:spPr>
              <a:xfrm>
                <a:off x="6096001" y="6311956"/>
                <a:ext cx="14327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min-width: 800px</a:t>
                </a:r>
                <a:endParaRPr lang="ko-KR" altLang="en-US" sz="1000" b="1" dirty="0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B892C909-98A4-45D2-95C4-FB10AF84E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0599" y="6431234"/>
                <a:ext cx="7686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2974CD0-1FB6-427D-A18E-FF0491254873}"/>
                </a:ext>
              </a:extLst>
            </p:cNvPr>
            <p:cNvGrpSpPr/>
            <p:nvPr/>
          </p:nvGrpSpPr>
          <p:grpSpPr>
            <a:xfrm rot="5400000">
              <a:off x="-1508563" y="3573508"/>
              <a:ext cx="4091124" cy="658901"/>
              <a:chOff x="5161728" y="6171966"/>
              <a:chExt cx="3237490" cy="658901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EDF04DA-6774-4FE6-A1FA-1EC5D1AB1B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791266" y="5801696"/>
                <a:ext cx="1" cy="12590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7238017-56A9-41DC-9FC0-1189B41516DD}"/>
                  </a:ext>
                </a:extLst>
              </p:cNvPr>
              <p:cNvSpPr txBox="1"/>
              <p:nvPr/>
            </p:nvSpPr>
            <p:spPr>
              <a:xfrm rot="16200000">
                <a:off x="6518438" y="6282215"/>
                <a:ext cx="658901" cy="43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min-height: 600px</a:t>
                </a:r>
                <a:endParaRPr lang="ko-KR" altLang="en-US" sz="1000" b="1" dirty="0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DC2C4D29-BB1D-434D-9702-FA638BDFF89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787412" y="5819428"/>
                <a:ext cx="0" cy="12236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35900A5-661E-4405-8BB5-62C98B384BFD}"/>
                </a:ext>
              </a:extLst>
            </p:cNvPr>
            <p:cNvSpPr txBox="1"/>
            <p:nvPr/>
          </p:nvSpPr>
          <p:spPr>
            <a:xfrm>
              <a:off x="2079433" y="1486587"/>
              <a:ext cx="800935" cy="27699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회원가입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9E75B7B-788B-45FC-8C5D-B781832BAE71}"/>
              </a:ext>
            </a:extLst>
          </p:cNvPr>
          <p:cNvGrpSpPr/>
          <p:nvPr/>
        </p:nvGrpSpPr>
        <p:grpSpPr>
          <a:xfrm>
            <a:off x="918803" y="1300235"/>
            <a:ext cx="3460692" cy="4596438"/>
            <a:chOff x="918803" y="1300235"/>
            <a:chExt cx="3460692" cy="459643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6B65B6A-773D-4451-8139-F09C0CC5CE36}"/>
                </a:ext>
              </a:extLst>
            </p:cNvPr>
            <p:cNvGrpSpPr/>
            <p:nvPr/>
          </p:nvGrpSpPr>
          <p:grpSpPr>
            <a:xfrm>
              <a:off x="1206409" y="3209133"/>
              <a:ext cx="2479245" cy="1599259"/>
              <a:chOff x="1124212" y="3152352"/>
              <a:chExt cx="2479245" cy="1599259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F260FEC-B954-44C7-95F1-ED1966F7D134}"/>
                  </a:ext>
                </a:extLst>
              </p:cNvPr>
              <p:cNvGrpSpPr/>
              <p:nvPr/>
            </p:nvGrpSpPr>
            <p:grpSpPr>
              <a:xfrm>
                <a:off x="1124212" y="3152352"/>
                <a:ext cx="2479245" cy="1219101"/>
                <a:chOff x="1124212" y="3152352"/>
                <a:chExt cx="2479245" cy="1219101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42CA91B4-D276-4139-B52D-4F358F4B5979}"/>
                    </a:ext>
                  </a:extLst>
                </p:cNvPr>
                <p:cNvGrpSpPr/>
                <p:nvPr/>
              </p:nvGrpSpPr>
              <p:grpSpPr>
                <a:xfrm>
                  <a:off x="1124212" y="3152352"/>
                  <a:ext cx="1788600" cy="384699"/>
                  <a:chOff x="1124212" y="3152352"/>
                  <a:chExt cx="1788600" cy="384699"/>
                </a:xfrm>
              </p:grpSpPr>
              <p:sp>
                <p:nvSpPr>
                  <p:cNvPr id="57" name="사각형: 둥근 모서리 56">
                    <a:extLst>
                      <a:ext uri="{FF2B5EF4-FFF2-40B4-BE49-F238E27FC236}">
                        <a16:creationId xmlns:a16="http://schemas.microsoft.com/office/drawing/2014/main" id="{C86DD254-2ADF-4389-8317-BF3F3DADA056}"/>
                      </a:ext>
                    </a:extLst>
                  </p:cNvPr>
                  <p:cNvSpPr/>
                  <p:nvPr/>
                </p:nvSpPr>
                <p:spPr>
                  <a:xfrm>
                    <a:off x="1124212" y="3152352"/>
                    <a:ext cx="1788599" cy="17719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b="1" dirty="0">
                        <a:solidFill>
                          <a:schemeClr val="tx1"/>
                        </a:solidFill>
                      </a:rPr>
                      <a:t>ID</a:t>
                    </a:r>
                  </a:p>
                </p:txBody>
              </p:sp>
              <p:sp>
                <p:nvSpPr>
                  <p:cNvPr id="59" name="사각형: 둥근 모서리 58">
                    <a:extLst>
                      <a:ext uri="{FF2B5EF4-FFF2-40B4-BE49-F238E27FC236}">
                        <a16:creationId xmlns:a16="http://schemas.microsoft.com/office/drawing/2014/main" id="{C0B5D683-D3CF-4320-BA2E-BADCBC7BA746}"/>
                      </a:ext>
                    </a:extLst>
                  </p:cNvPr>
                  <p:cNvSpPr/>
                  <p:nvPr/>
                </p:nvSpPr>
                <p:spPr>
                  <a:xfrm>
                    <a:off x="1124213" y="3359861"/>
                    <a:ext cx="1788599" cy="17719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b="1" dirty="0">
                        <a:solidFill>
                          <a:schemeClr val="tx1"/>
                        </a:solidFill>
                      </a:rPr>
                      <a:t>PASSWORD</a:t>
                    </a: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D522CE9A-111E-4A07-AA72-7F2DA8C9299A}"/>
                    </a:ext>
                  </a:extLst>
                </p:cNvPr>
                <p:cNvGrpSpPr/>
                <p:nvPr/>
              </p:nvGrpSpPr>
              <p:grpSpPr>
                <a:xfrm>
                  <a:off x="1124212" y="3152352"/>
                  <a:ext cx="2479245" cy="1219101"/>
                  <a:chOff x="1124212" y="3152352"/>
                  <a:chExt cx="2479245" cy="1219101"/>
                </a:xfrm>
              </p:grpSpPr>
              <p:sp>
                <p:nvSpPr>
                  <p:cNvPr id="60" name="사각형: 둥근 모서리 59">
                    <a:extLst>
                      <a:ext uri="{FF2B5EF4-FFF2-40B4-BE49-F238E27FC236}">
                        <a16:creationId xmlns:a16="http://schemas.microsoft.com/office/drawing/2014/main" id="{25CECFAB-890C-40EF-9AF2-64577D083332}"/>
                      </a:ext>
                    </a:extLst>
                  </p:cNvPr>
                  <p:cNvSpPr/>
                  <p:nvPr/>
                </p:nvSpPr>
                <p:spPr>
                  <a:xfrm>
                    <a:off x="3001896" y="3152352"/>
                    <a:ext cx="601561" cy="17719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800" b="1" dirty="0">
                        <a:solidFill>
                          <a:schemeClr val="tx1"/>
                        </a:solidFill>
                      </a:rPr>
                      <a:t>중복확인</a:t>
                    </a:r>
                    <a:endParaRPr lang="en-US" altLang="ko-KR" sz="8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0" name="그룹 19">
                    <a:extLst>
                      <a:ext uri="{FF2B5EF4-FFF2-40B4-BE49-F238E27FC236}">
                        <a16:creationId xmlns:a16="http://schemas.microsoft.com/office/drawing/2014/main" id="{22F5484A-F16C-4E3A-A648-4DC5E173DA84}"/>
                      </a:ext>
                    </a:extLst>
                  </p:cNvPr>
                  <p:cNvGrpSpPr/>
                  <p:nvPr/>
                </p:nvGrpSpPr>
                <p:grpSpPr>
                  <a:xfrm>
                    <a:off x="1124212" y="3567370"/>
                    <a:ext cx="1788599" cy="804083"/>
                    <a:chOff x="1124212" y="3567370"/>
                    <a:chExt cx="1788599" cy="804083"/>
                  </a:xfrm>
                </p:grpSpPr>
                <p:grpSp>
                  <p:nvGrpSpPr>
                    <p:cNvPr id="18" name="그룹 17">
                      <a:extLst>
                        <a:ext uri="{FF2B5EF4-FFF2-40B4-BE49-F238E27FC236}">
                          <a16:creationId xmlns:a16="http://schemas.microsoft.com/office/drawing/2014/main" id="{F9AFE70A-AF88-4626-9157-3A88868364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4212" y="3567370"/>
                      <a:ext cx="1788599" cy="388905"/>
                      <a:chOff x="1124212" y="3567370"/>
                      <a:chExt cx="1788599" cy="388905"/>
                    </a:xfrm>
                  </p:grpSpPr>
                  <p:sp>
                    <p:nvSpPr>
                      <p:cNvPr id="61" name="사각형: 둥근 모서리 60">
                        <a:extLst>
                          <a:ext uri="{FF2B5EF4-FFF2-40B4-BE49-F238E27FC236}">
                            <a16:creationId xmlns:a16="http://schemas.microsoft.com/office/drawing/2014/main" id="{EA8A060D-8A1A-4741-AE45-04AECF08E9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4212" y="3567370"/>
                        <a:ext cx="1788599" cy="17719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00" b="1" dirty="0">
                            <a:solidFill>
                              <a:schemeClr val="tx1"/>
                            </a:solidFill>
                          </a:rPr>
                          <a:t>RE: PASSWORD</a:t>
                        </a:r>
                      </a:p>
                    </p:txBody>
                  </p:sp>
                  <p:sp>
                    <p:nvSpPr>
                      <p:cNvPr id="62" name="사각형: 둥근 모서리 61">
                        <a:extLst>
                          <a:ext uri="{FF2B5EF4-FFF2-40B4-BE49-F238E27FC236}">
                            <a16:creationId xmlns:a16="http://schemas.microsoft.com/office/drawing/2014/main" id="{C06C7659-17CE-400D-9597-AA146B1E99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4212" y="3779085"/>
                        <a:ext cx="1788599" cy="17719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00" b="1" dirty="0">
                            <a:solidFill>
                              <a:schemeClr val="tx1"/>
                            </a:solidFill>
                          </a:rPr>
                          <a:t>NICKNAME</a:t>
                        </a:r>
                      </a:p>
                    </p:txBody>
                  </p:sp>
                </p:grpSp>
                <p:grpSp>
                  <p:nvGrpSpPr>
                    <p:cNvPr id="19" name="그룹 18">
                      <a:extLst>
                        <a:ext uri="{FF2B5EF4-FFF2-40B4-BE49-F238E27FC236}">
                          <a16:creationId xmlns:a16="http://schemas.microsoft.com/office/drawing/2014/main" id="{689AC107-A310-4F6F-8FFF-389B1D1ECD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4212" y="3982548"/>
                      <a:ext cx="1788599" cy="388905"/>
                      <a:chOff x="1124212" y="3982548"/>
                      <a:chExt cx="1788599" cy="388905"/>
                    </a:xfrm>
                  </p:grpSpPr>
                  <p:sp>
                    <p:nvSpPr>
                      <p:cNvPr id="64" name="사각형: 둥근 모서리 63">
                        <a:extLst>
                          <a:ext uri="{FF2B5EF4-FFF2-40B4-BE49-F238E27FC236}">
                            <a16:creationId xmlns:a16="http://schemas.microsoft.com/office/drawing/2014/main" id="{40CB8D4D-D248-4CD4-8F87-14D58EFDB9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4212" y="3982548"/>
                        <a:ext cx="1788599" cy="17719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00" b="1" dirty="0">
                            <a:solidFill>
                              <a:schemeClr val="tx1"/>
                            </a:solidFill>
                          </a:rPr>
                          <a:t>EMAIL</a:t>
                        </a:r>
                      </a:p>
                    </p:txBody>
                  </p:sp>
                  <p:sp>
                    <p:nvSpPr>
                      <p:cNvPr id="65" name="사각형: 둥근 모서리 64">
                        <a:extLst>
                          <a:ext uri="{FF2B5EF4-FFF2-40B4-BE49-F238E27FC236}">
                            <a16:creationId xmlns:a16="http://schemas.microsoft.com/office/drawing/2014/main" id="{85BEEF19-122C-40FC-AF3F-EF823EA7E7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4212" y="4194263"/>
                        <a:ext cx="1788599" cy="17719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00" b="1" dirty="0">
                            <a:solidFill>
                              <a:schemeClr val="tx1"/>
                            </a:solidFill>
                          </a:rPr>
                          <a:t>PHONE NUMBER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EBAC1F89-8765-4D58-B1B1-970FBC78A691}"/>
                  </a:ext>
                </a:extLst>
              </p:cNvPr>
              <p:cNvSpPr/>
              <p:nvPr/>
            </p:nvSpPr>
            <p:spPr>
              <a:xfrm>
                <a:off x="1213297" y="4476822"/>
                <a:ext cx="779543" cy="2747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취소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65FFA937-958D-4323-95BE-6F118B7680EB}"/>
                  </a:ext>
                </a:extLst>
              </p:cNvPr>
              <p:cNvSpPr/>
              <p:nvPr/>
            </p:nvSpPr>
            <p:spPr>
              <a:xfrm>
                <a:off x="2046806" y="4476822"/>
                <a:ext cx="779543" cy="2747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확인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C264B2-2808-4B09-B178-3B86420FBDEA}"/>
                </a:ext>
              </a:extLst>
            </p:cNvPr>
            <p:cNvSpPr txBox="1"/>
            <p:nvPr/>
          </p:nvSpPr>
          <p:spPr>
            <a:xfrm>
              <a:off x="3130880" y="1300235"/>
              <a:ext cx="1248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휴대폰 인증 하면 </a:t>
              </a:r>
              <a:r>
                <a:rPr lang="en-US" altLang="ko-KR" sz="800" dirty="0"/>
                <a:t>PHONE NUMBER</a:t>
              </a:r>
              <a:r>
                <a:rPr lang="ko-KR" altLang="en-US" sz="800" dirty="0"/>
                <a:t> 표시</a:t>
              </a:r>
              <a:r>
                <a:rPr lang="en-US" altLang="ko-KR" sz="800" dirty="0"/>
                <a:t>X</a:t>
              </a:r>
              <a:endParaRPr lang="ko-KR" altLang="en-US" sz="800" dirty="0"/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AF37704C-A055-4566-8D36-16A43413DFC5}"/>
                </a:ext>
              </a:extLst>
            </p:cNvPr>
            <p:cNvGrpSpPr/>
            <p:nvPr/>
          </p:nvGrpSpPr>
          <p:grpSpPr>
            <a:xfrm>
              <a:off x="920416" y="5057628"/>
              <a:ext cx="3122194" cy="839045"/>
              <a:chOff x="8585343" y="2751198"/>
              <a:chExt cx="3122194" cy="839045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82E7C686-5E4C-4500-B198-CFD4B718221B}"/>
                  </a:ext>
                </a:extLst>
              </p:cNvPr>
              <p:cNvSpPr/>
              <p:nvPr/>
            </p:nvSpPr>
            <p:spPr>
              <a:xfrm>
                <a:off x="8585343" y="2751198"/>
                <a:ext cx="3122194" cy="8390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F6FE332-EE32-4FC8-ADBF-ABAE2401A50B}"/>
                  </a:ext>
                </a:extLst>
              </p:cNvPr>
              <p:cNvSpPr txBox="1"/>
              <p:nvPr/>
            </p:nvSpPr>
            <p:spPr>
              <a:xfrm>
                <a:off x="8643172" y="2809756"/>
                <a:ext cx="185869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/>
                  <a:t>사이트 소개 이용약관 전자금융거래약관 개인정보처리약관</a:t>
                </a:r>
                <a:r>
                  <a:rPr lang="en-US" altLang="ko-KR" sz="700" dirty="0"/>
                  <a:t> </a:t>
                </a:r>
                <a:r>
                  <a:rPr lang="ko-KR" altLang="en-US" sz="700" dirty="0"/>
                  <a:t>광고안내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10A3BD1-F7F7-402C-8161-FEFEA8CD6C5B}"/>
                  </a:ext>
                </a:extLst>
              </p:cNvPr>
              <p:cNvSpPr txBox="1"/>
              <p:nvPr/>
            </p:nvSpPr>
            <p:spPr>
              <a:xfrm>
                <a:off x="8635313" y="3199999"/>
                <a:ext cx="18665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/>
                  <a:t>사업자 정보 고객센터 번호 사업장주소 이메일 팩스번호</a:t>
                </a:r>
                <a:r>
                  <a:rPr lang="en-US" altLang="ko-KR" sz="700" dirty="0"/>
                  <a:t>	      GOOGLE MAP</a:t>
                </a:r>
                <a:endParaRPr lang="ko-KR" altLang="en-US" sz="700" dirty="0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63FB9B8-F444-43E9-9A8E-54D3FA1C0C8B}"/>
                  </a:ext>
                </a:extLst>
              </p:cNvPr>
              <p:cNvSpPr/>
              <p:nvPr/>
            </p:nvSpPr>
            <p:spPr>
              <a:xfrm>
                <a:off x="10577739" y="2812482"/>
                <a:ext cx="1059613" cy="6952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인증마크들</a:t>
                </a:r>
              </a:p>
            </p:txBody>
          </p: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9D65752E-8C01-4C94-81F7-2ACFA6B13B88}"/>
                </a:ext>
              </a:extLst>
            </p:cNvPr>
            <p:cNvGrpSpPr/>
            <p:nvPr/>
          </p:nvGrpSpPr>
          <p:grpSpPr>
            <a:xfrm>
              <a:off x="918803" y="1934310"/>
              <a:ext cx="3122194" cy="1038274"/>
              <a:chOff x="9094664" y="2909863"/>
              <a:chExt cx="3122194" cy="1038274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9C232F17-2CA3-4FBA-BFC5-11CDE1E3C89E}"/>
                  </a:ext>
                </a:extLst>
              </p:cNvPr>
              <p:cNvSpPr/>
              <p:nvPr/>
            </p:nvSpPr>
            <p:spPr>
              <a:xfrm>
                <a:off x="9094664" y="2909863"/>
                <a:ext cx="3122194" cy="10382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F6396AEE-7840-4B08-94AC-B6EBAD294749}"/>
                  </a:ext>
                </a:extLst>
              </p:cNvPr>
              <p:cNvSpPr/>
              <p:nvPr/>
            </p:nvSpPr>
            <p:spPr>
              <a:xfrm>
                <a:off x="9250332" y="3177574"/>
                <a:ext cx="232146" cy="2465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s</a:t>
                </a:r>
                <a:endParaRPr lang="ko-KR" altLang="en-US" sz="1600" dirty="0"/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CCC92C0C-1EC4-4CDA-B195-4DBC305355A2}"/>
                  </a:ext>
                </a:extLst>
              </p:cNvPr>
              <p:cNvSpPr/>
              <p:nvPr/>
            </p:nvSpPr>
            <p:spPr>
              <a:xfrm>
                <a:off x="9584573" y="3171750"/>
                <a:ext cx="582514" cy="25430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38A73BC7-97EC-4EB3-976B-47153B6ED87D}"/>
                  </a:ext>
                </a:extLst>
              </p:cNvPr>
              <p:cNvSpPr/>
              <p:nvPr/>
            </p:nvSpPr>
            <p:spPr>
              <a:xfrm>
                <a:off x="10253680" y="3171750"/>
                <a:ext cx="676369" cy="25430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err="1">
                    <a:solidFill>
                      <a:schemeClr val="tx1"/>
                    </a:solidFill>
                  </a:rPr>
                  <a:t>검색창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9B49349C-33E5-43B7-872D-66382B5490E4}"/>
                  </a:ext>
                </a:extLst>
              </p:cNvPr>
              <p:cNvSpPr/>
              <p:nvPr/>
            </p:nvSpPr>
            <p:spPr>
              <a:xfrm>
                <a:off x="11011191" y="3094886"/>
                <a:ext cx="474288" cy="4073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고객정보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74A65F53-F9B6-4580-86D3-506F7CD74B93}"/>
                  </a:ext>
                </a:extLst>
              </p:cNvPr>
              <p:cNvSpPr/>
              <p:nvPr/>
            </p:nvSpPr>
            <p:spPr>
              <a:xfrm>
                <a:off x="11598123" y="3094885"/>
                <a:ext cx="485491" cy="4073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장바구니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938BC21-5C6F-4EA1-AAD0-EFF3594902D5}"/>
                  </a:ext>
                </a:extLst>
              </p:cNvPr>
              <p:cNvSpPr txBox="1"/>
              <p:nvPr/>
            </p:nvSpPr>
            <p:spPr>
              <a:xfrm>
                <a:off x="10368432" y="3639945"/>
                <a:ext cx="503695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/>
                  <a:t>로그인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F09D72E-1A69-44A4-9F25-D005D6B5502B}"/>
                  </a:ext>
                </a:extLst>
              </p:cNvPr>
              <p:cNvSpPr txBox="1"/>
              <p:nvPr/>
            </p:nvSpPr>
            <p:spPr>
              <a:xfrm>
                <a:off x="10896882" y="3640723"/>
                <a:ext cx="605511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/>
                  <a:t>회원가입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7524A8F-378A-469F-BC56-8F9BAF5CBB7C}"/>
                  </a:ext>
                </a:extLst>
              </p:cNvPr>
              <p:cNvSpPr txBox="1"/>
              <p:nvPr/>
            </p:nvSpPr>
            <p:spPr>
              <a:xfrm>
                <a:off x="11522727" y="3642316"/>
                <a:ext cx="605511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/>
                  <a:t>고객센터</a:t>
                </a: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1870D5-8D10-4034-9003-C6982C744AE7}"/>
              </a:ext>
            </a:extLst>
          </p:cNvPr>
          <p:cNvGrpSpPr/>
          <p:nvPr/>
        </p:nvGrpSpPr>
        <p:grpSpPr>
          <a:xfrm>
            <a:off x="4629228" y="1486587"/>
            <a:ext cx="3896397" cy="4909164"/>
            <a:chOff x="4074241" y="1459935"/>
            <a:chExt cx="3896397" cy="4909164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734F009-F100-4A41-B846-F8E36313C75A}"/>
                </a:ext>
              </a:extLst>
            </p:cNvPr>
            <p:cNvGrpSpPr/>
            <p:nvPr/>
          </p:nvGrpSpPr>
          <p:grpSpPr>
            <a:xfrm rot="5400000">
              <a:off x="2358130" y="3546856"/>
              <a:ext cx="4091124" cy="658901"/>
              <a:chOff x="5161728" y="6171966"/>
              <a:chExt cx="3237490" cy="658901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F0E26EAC-EF90-402E-9E3C-86F576F8A02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791266" y="5801696"/>
                <a:ext cx="1" cy="12590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F23343-4994-477C-9D24-A6188F1A6B55}"/>
                  </a:ext>
                </a:extLst>
              </p:cNvPr>
              <p:cNvSpPr txBox="1"/>
              <p:nvPr/>
            </p:nvSpPr>
            <p:spPr>
              <a:xfrm rot="16200000">
                <a:off x="6518438" y="6282215"/>
                <a:ext cx="658901" cy="43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min-height: 600px</a:t>
                </a:r>
                <a:endParaRPr lang="ko-KR" altLang="en-US" sz="1000" b="1" dirty="0"/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EBF478F1-0AB9-4DAC-B799-77E682B2A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787412" y="5819428"/>
                <a:ext cx="0" cy="12236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67F8D0E-A6E1-4496-A0EA-00B0EE18E4B4}"/>
                </a:ext>
              </a:extLst>
            </p:cNvPr>
            <p:cNvSpPr txBox="1"/>
            <p:nvPr/>
          </p:nvSpPr>
          <p:spPr>
            <a:xfrm>
              <a:off x="5946126" y="1459935"/>
              <a:ext cx="800935" cy="27699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로그인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91E0887-9012-40F9-A140-098FC180D030}"/>
                </a:ext>
              </a:extLst>
            </p:cNvPr>
            <p:cNvGrpSpPr/>
            <p:nvPr/>
          </p:nvGrpSpPr>
          <p:grpSpPr>
            <a:xfrm>
              <a:off x="4733143" y="1842303"/>
              <a:ext cx="3237495" cy="4526796"/>
              <a:chOff x="4733143" y="1842303"/>
              <a:chExt cx="3237495" cy="45267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A64CAEA-EEF8-428C-A965-488DBD658113}"/>
                  </a:ext>
                </a:extLst>
              </p:cNvPr>
              <p:cNvSpPr/>
              <p:nvPr/>
            </p:nvSpPr>
            <p:spPr>
              <a:xfrm>
                <a:off x="4733143" y="1842303"/>
                <a:ext cx="3226904" cy="40911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30F91582-3329-47E4-B84D-74A567F2351F}"/>
                  </a:ext>
                </a:extLst>
              </p:cNvPr>
              <p:cNvGrpSpPr/>
              <p:nvPr/>
            </p:nvGrpSpPr>
            <p:grpSpPr>
              <a:xfrm>
                <a:off x="4733147" y="6122878"/>
                <a:ext cx="3237491" cy="246221"/>
                <a:chOff x="5161728" y="6311956"/>
                <a:chExt cx="3237491" cy="246221"/>
              </a:xfrm>
            </p:grpSpPr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EE983B7C-4639-4624-BF11-75E2B9329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1728" y="6431234"/>
                  <a:ext cx="7686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CF3B735-555C-4389-B22C-0E009C1525EA}"/>
                    </a:ext>
                  </a:extLst>
                </p:cNvPr>
                <p:cNvSpPr txBox="1"/>
                <p:nvPr/>
              </p:nvSpPr>
              <p:spPr>
                <a:xfrm>
                  <a:off x="6096001" y="6311956"/>
                  <a:ext cx="143278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b="1" dirty="0"/>
                    <a:t>min-width: 800px</a:t>
                  </a:r>
                  <a:endParaRPr lang="ko-KR" altLang="en-US" sz="1000" b="1" dirty="0"/>
                </a:p>
              </p:txBody>
            </p: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F67F656C-3D3B-4AAA-90A1-60329CA04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0599" y="6431234"/>
                  <a:ext cx="7686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32C195CA-93E6-47F6-A1CC-C9075B4019FE}"/>
                  </a:ext>
                </a:extLst>
              </p:cNvPr>
              <p:cNvGrpSpPr/>
              <p:nvPr/>
            </p:nvGrpSpPr>
            <p:grpSpPr>
              <a:xfrm>
                <a:off x="4785496" y="2994526"/>
                <a:ext cx="3122194" cy="1979166"/>
                <a:chOff x="4785496" y="2994526"/>
                <a:chExt cx="3122194" cy="1979166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2BA011FC-76D3-4633-96D7-304B573EE30A}"/>
                    </a:ext>
                  </a:extLst>
                </p:cNvPr>
                <p:cNvSpPr/>
                <p:nvPr/>
              </p:nvSpPr>
              <p:spPr>
                <a:xfrm>
                  <a:off x="4785496" y="2994526"/>
                  <a:ext cx="3122194" cy="197916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D67190B2-8557-4E74-92C0-04BDF2B97ECF}"/>
                    </a:ext>
                  </a:extLst>
                </p:cNvPr>
                <p:cNvGrpSpPr/>
                <p:nvPr/>
              </p:nvGrpSpPr>
              <p:grpSpPr>
                <a:xfrm>
                  <a:off x="5180940" y="3432722"/>
                  <a:ext cx="2460335" cy="947506"/>
                  <a:chOff x="5180940" y="3432722"/>
                  <a:chExt cx="2460335" cy="947506"/>
                </a:xfrm>
              </p:grpSpPr>
              <p:sp>
                <p:nvSpPr>
                  <p:cNvPr id="122" name="사각형: 둥근 모서리 121">
                    <a:extLst>
                      <a:ext uri="{FF2B5EF4-FFF2-40B4-BE49-F238E27FC236}">
                        <a16:creationId xmlns:a16="http://schemas.microsoft.com/office/drawing/2014/main" id="{FB117F74-88B9-4807-978C-61D98D3B56CE}"/>
                      </a:ext>
                    </a:extLst>
                  </p:cNvPr>
                  <p:cNvSpPr/>
                  <p:nvPr/>
                </p:nvSpPr>
                <p:spPr>
                  <a:xfrm>
                    <a:off x="5180940" y="4203038"/>
                    <a:ext cx="625040" cy="17719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800" b="1" dirty="0">
                        <a:solidFill>
                          <a:schemeClr val="tx1"/>
                        </a:solidFill>
                      </a:rPr>
                      <a:t>회원가입</a:t>
                    </a:r>
                    <a:endParaRPr lang="en-US" altLang="ko-KR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사각형: 둥근 모서리 123">
                    <a:extLst>
                      <a:ext uri="{FF2B5EF4-FFF2-40B4-BE49-F238E27FC236}">
                        <a16:creationId xmlns:a16="http://schemas.microsoft.com/office/drawing/2014/main" id="{E5E5C403-F127-4461-AB78-A36BC47BC354}"/>
                      </a:ext>
                    </a:extLst>
                  </p:cNvPr>
                  <p:cNvSpPr/>
                  <p:nvPr/>
                </p:nvSpPr>
                <p:spPr>
                  <a:xfrm>
                    <a:off x="5859644" y="4203038"/>
                    <a:ext cx="1109895" cy="17719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b="1" dirty="0">
                        <a:solidFill>
                          <a:schemeClr val="tx1"/>
                        </a:solidFill>
                      </a:rPr>
                      <a:t>ID/PW </a:t>
                    </a:r>
                    <a:r>
                      <a:rPr lang="ko-KR" altLang="en-US" sz="800" b="1" dirty="0">
                        <a:solidFill>
                          <a:schemeClr val="tx1"/>
                        </a:solidFill>
                      </a:rPr>
                      <a:t>찾기</a:t>
                    </a:r>
                    <a:endParaRPr lang="en-US" altLang="ko-KR" sz="8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B7D8BBEA-0DF4-4EF3-9532-CDB5E3C13AE3}"/>
                      </a:ext>
                    </a:extLst>
                  </p:cNvPr>
                  <p:cNvGrpSpPr/>
                  <p:nvPr/>
                </p:nvGrpSpPr>
                <p:grpSpPr>
                  <a:xfrm>
                    <a:off x="5180940" y="3432722"/>
                    <a:ext cx="2460335" cy="461587"/>
                    <a:chOff x="5180940" y="3432722"/>
                    <a:chExt cx="2460335" cy="461587"/>
                  </a:xfrm>
                </p:grpSpPr>
                <p:grpSp>
                  <p:nvGrpSpPr>
                    <p:cNvPr id="30" name="그룹 29">
                      <a:extLst>
                        <a:ext uri="{FF2B5EF4-FFF2-40B4-BE49-F238E27FC236}">
                          <a16:creationId xmlns:a16="http://schemas.microsoft.com/office/drawing/2014/main" id="{5980CE0C-9033-4937-A5D6-DBD332DCA3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940" y="3438886"/>
                      <a:ext cx="1807982" cy="455423"/>
                      <a:chOff x="5180940" y="3438886"/>
                      <a:chExt cx="1807982" cy="455423"/>
                    </a:xfrm>
                  </p:grpSpPr>
                  <p:sp>
                    <p:nvSpPr>
                      <p:cNvPr id="111" name="사각형: 둥근 모서리 110">
                        <a:extLst>
                          <a:ext uri="{FF2B5EF4-FFF2-40B4-BE49-F238E27FC236}">
                            <a16:creationId xmlns:a16="http://schemas.microsoft.com/office/drawing/2014/main" id="{CAFFF45A-C2D4-4DA9-AE82-7B865B7760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1836" y="3438886"/>
                        <a:ext cx="1788599" cy="17719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00" b="1" dirty="0">
                            <a:solidFill>
                              <a:schemeClr val="tx1"/>
                            </a:solidFill>
                          </a:rPr>
                          <a:t>ID</a:t>
                        </a:r>
                      </a:p>
                    </p:txBody>
                  </p:sp>
                  <p:sp>
                    <p:nvSpPr>
                      <p:cNvPr id="112" name="사각형: 둥근 모서리 111">
                        <a:extLst>
                          <a:ext uri="{FF2B5EF4-FFF2-40B4-BE49-F238E27FC236}">
                            <a16:creationId xmlns:a16="http://schemas.microsoft.com/office/drawing/2014/main" id="{8C3959AD-B8A1-4234-B24F-50312A55F5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0940" y="3717119"/>
                        <a:ext cx="1807982" cy="17719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00" b="1" dirty="0">
                            <a:solidFill>
                              <a:schemeClr val="tx1"/>
                            </a:solidFill>
                          </a:rPr>
                          <a:t>PASSWORD</a:t>
                        </a:r>
                      </a:p>
                    </p:txBody>
                  </p:sp>
                </p:grpSp>
                <p:sp>
                  <p:nvSpPr>
                    <p:cNvPr id="125" name="사각형: 둥근 모서리 124">
                      <a:extLst>
                        <a:ext uri="{FF2B5EF4-FFF2-40B4-BE49-F238E27FC236}">
                          <a16:creationId xmlns:a16="http://schemas.microsoft.com/office/drawing/2014/main" id="{CB31945A-FA2F-4646-98B9-81DD1E308D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0202" y="3432722"/>
                      <a:ext cx="541073" cy="455423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2A91370-A2A3-4727-A124-2A48B357D259}"/>
                  </a:ext>
                </a:extLst>
              </p:cNvPr>
              <p:cNvGrpSpPr/>
              <p:nvPr/>
            </p:nvGrpSpPr>
            <p:grpSpPr>
              <a:xfrm>
                <a:off x="4785496" y="5034687"/>
                <a:ext cx="3122194" cy="839045"/>
                <a:chOff x="8585343" y="2751198"/>
                <a:chExt cx="3122194" cy="839045"/>
              </a:xfrm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AA62E3B6-6F6F-4EB5-9C9B-8C8FE8D1237F}"/>
                    </a:ext>
                  </a:extLst>
                </p:cNvPr>
                <p:cNvSpPr/>
                <p:nvPr/>
              </p:nvSpPr>
              <p:spPr>
                <a:xfrm>
                  <a:off x="8585343" y="2751198"/>
                  <a:ext cx="3122194" cy="8390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B7A187E-D54C-4B4F-8B2E-C27C7136B889}"/>
                    </a:ext>
                  </a:extLst>
                </p:cNvPr>
                <p:cNvSpPr txBox="1"/>
                <p:nvPr/>
              </p:nvSpPr>
              <p:spPr>
                <a:xfrm>
                  <a:off x="8643172" y="2809756"/>
                  <a:ext cx="185869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dirty="0"/>
                    <a:t>사이트 소개 이용약관 전자금융거래약관 개인정보처리약관</a:t>
                  </a:r>
                  <a:r>
                    <a:rPr lang="en-US" altLang="ko-KR" sz="700" dirty="0"/>
                    <a:t> </a:t>
                  </a:r>
                  <a:r>
                    <a:rPr lang="ko-KR" altLang="en-US" sz="700" dirty="0"/>
                    <a:t>광고안내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5F44EB58-CFBE-4998-AED5-63F0A2DD4977}"/>
                    </a:ext>
                  </a:extLst>
                </p:cNvPr>
                <p:cNvSpPr txBox="1"/>
                <p:nvPr/>
              </p:nvSpPr>
              <p:spPr>
                <a:xfrm>
                  <a:off x="8635313" y="3199999"/>
                  <a:ext cx="18665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dirty="0"/>
                    <a:t>사업자 정보 고객센터 번호 사업장주소 이메일 팩스번호</a:t>
                  </a:r>
                  <a:r>
                    <a:rPr lang="en-US" altLang="ko-KR" sz="700" dirty="0"/>
                    <a:t>	      GOOGLE MAP</a:t>
                  </a:r>
                  <a:endParaRPr lang="ko-KR" altLang="en-US" sz="7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46DECA44-5E99-46CA-AFEE-7C5971C46A68}"/>
                    </a:ext>
                  </a:extLst>
                </p:cNvPr>
                <p:cNvSpPr/>
                <p:nvPr/>
              </p:nvSpPr>
              <p:spPr>
                <a:xfrm>
                  <a:off x="10577739" y="2812482"/>
                  <a:ext cx="1059613" cy="69529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인증마크들</a:t>
                  </a:r>
                </a:p>
              </p:txBody>
            </p:sp>
          </p:grp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6771C40D-ABC1-4AEC-A063-5FA0D9CA3F91}"/>
                  </a:ext>
                </a:extLst>
              </p:cNvPr>
              <p:cNvGrpSpPr/>
              <p:nvPr/>
            </p:nvGrpSpPr>
            <p:grpSpPr>
              <a:xfrm>
                <a:off x="4785496" y="1909561"/>
                <a:ext cx="3122194" cy="1038274"/>
                <a:chOff x="9094664" y="2909863"/>
                <a:chExt cx="3122194" cy="1038274"/>
              </a:xfrm>
            </p:grpSpPr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E8C3A294-890C-46F7-85F5-63637AAB7EAF}"/>
                    </a:ext>
                  </a:extLst>
                </p:cNvPr>
                <p:cNvSpPr/>
                <p:nvPr/>
              </p:nvSpPr>
              <p:spPr>
                <a:xfrm>
                  <a:off x="9094664" y="2909863"/>
                  <a:ext cx="3122194" cy="103827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타원 166">
                  <a:extLst>
                    <a:ext uri="{FF2B5EF4-FFF2-40B4-BE49-F238E27FC236}">
                      <a16:creationId xmlns:a16="http://schemas.microsoft.com/office/drawing/2014/main" id="{8FAFF7DD-155D-431A-9BFC-B7E5CF89EC8C}"/>
                    </a:ext>
                  </a:extLst>
                </p:cNvPr>
                <p:cNvSpPr/>
                <p:nvPr/>
              </p:nvSpPr>
              <p:spPr>
                <a:xfrm>
                  <a:off x="9250332" y="3177574"/>
                  <a:ext cx="232146" cy="2465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/>
                    <a:t>s</a:t>
                  </a:r>
                  <a:endParaRPr lang="ko-KR" altLang="en-US" sz="1600" dirty="0"/>
                </a:p>
              </p:txBody>
            </p:sp>
            <p:sp>
              <p:nvSpPr>
                <p:cNvPr id="168" name="사각형: 둥근 모서리 167">
                  <a:extLst>
                    <a:ext uri="{FF2B5EF4-FFF2-40B4-BE49-F238E27FC236}">
                      <a16:creationId xmlns:a16="http://schemas.microsoft.com/office/drawing/2014/main" id="{17C28FE3-126F-4545-B9F7-9330302D79F9}"/>
                    </a:ext>
                  </a:extLst>
                </p:cNvPr>
                <p:cNvSpPr/>
                <p:nvPr/>
              </p:nvSpPr>
              <p:spPr>
                <a:xfrm>
                  <a:off x="9584573" y="3171750"/>
                  <a:ext cx="582514" cy="25430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>
                      <a:solidFill>
                        <a:schemeClr val="tx1"/>
                      </a:solidFill>
                    </a:rPr>
                    <a:t>로고</a:t>
                  </a:r>
                </a:p>
              </p:txBody>
            </p:sp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05C5FD26-3509-49A7-8C85-CDF3487426A5}"/>
                    </a:ext>
                  </a:extLst>
                </p:cNvPr>
                <p:cNvSpPr/>
                <p:nvPr/>
              </p:nvSpPr>
              <p:spPr>
                <a:xfrm>
                  <a:off x="10253680" y="3171750"/>
                  <a:ext cx="676369" cy="25430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err="1">
                      <a:solidFill>
                        <a:schemeClr val="tx1"/>
                      </a:solidFill>
                    </a:rPr>
                    <a:t>검색창</a:t>
                  </a:r>
                  <a:endParaRPr lang="ko-KR" altLang="en-US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사각형: 둥근 모서리 169">
                  <a:extLst>
                    <a:ext uri="{FF2B5EF4-FFF2-40B4-BE49-F238E27FC236}">
                      <a16:creationId xmlns:a16="http://schemas.microsoft.com/office/drawing/2014/main" id="{5D370125-8601-4B24-A76B-014DBECC769B}"/>
                    </a:ext>
                  </a:extLst>
                </p:cNvPr>
                <p:cNvSpPr/>
                <p:nvPr/>
              </p:nvSpPr>
              <p:spPr>
                <a:xfrm>
                  <a:off x="11011191" y="3094886"/>
                  <a:ext cx="474288" cy="40739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>
                      <a:solidFill>
                        <a:schemeClr val="tx1"/>
                      </a:solidFill>
                    </a:rPr>
                    <a:t>고객정보</a:t>
                  </a:r>
                  <a:endParaRPr lang="en-US" altLang="ko-KR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사각형: 둥근 모서리 170">
                  <a:extLst>
                    <a:ext uri="{FF2B5EF4-FFF2-40B4-BE49-F238E27FC236}">
                      <a16:creationId xmlns:a16="http://schemas.microsoft.com/office/drawing/2014/main" id="{325660EB-4FD9-460F-AF78-7EED35B5EB63}"/>
                    </a:ext>
                  </a:extLst>
                </p:cNvPr>
                <p:cNvSpPr/>
                <p:nvPr/>
              </p:nvSpPr>
              <p:spPr>
                <a:xfrm>
                  <a:off x="11598123" y="3094885"/>
                  <a:ext cx="485491" cy="40739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>
                      <a:solidFill>
                        <a:schemeClr val="tx1"/>
                      </a:solidFill>
                    </a:rPr>
                    <a:t>장바구니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B17E3CE-81BB-4B26-B175-AD0D0364974B}"/>
                    </a:ext>
                  </a:extLst>
                </p:cNvPr>
                <p:cNvSpPr txBox="1"/>
                <p:nvPr/>
              </p:nvSpPr>
              <p:spPr>
                <a:xfrm>
                  <a:off x="10368432" y="3639945"/>
                  <a:ext cx="503695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로그인</a:t>
                  </a: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8202CBF1-2F63-4D3F-8090-D3DE928B4605}"/>
                    </a:ext>
                  </a:extLst>
                </p:cNvPr>
                <p:cNvSpPr txBox="1"/>
                <p:nvPr/>
              </p:nvSpPr>
              <p:spPr>
                <a:xfrm>
                  <a:off x="10896882" y="3640723"/>
                  <a:ext cx="605511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회원가입</a:t>
                  </a:r>
                </a:p>
              </p:txBody>
            </p:sp>
          </p:grp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052D371-506C-42FC-A327-9D33074E5E80}"/>
              </a:ext>
            </a:extLst>
          </p:cNvPr>
          <p:cNvSpPr txBox="1"/>
          <p:nvPr/>
        </p:nvSpPr>
        <p:spPr>
          <a:xfrm>
            <a:off x="7774194" y="2664392"/>
            <a:ext cx="60551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1043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D1BE64A-CF23-45A4-99B3-2A5E4593DC0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57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디자인 구성과 계획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4201C0E-7EB3-47BE-B25F-72A1C35AE7D7}"/>
              </a:ext>
            </a:extLst>
          </p:cNvPr>
          <p:cNvGrpSpPr/>
          <p:nvPr/>
        </p:nvGrpSpPr>
        <p:grpSpPr>
          <a:xfrm>
            <a:off x="207548" y="1486587"/>
            <a:ext cx="3896397" cy="4909164"/>
            <a:chOff x="207548" y="1486587"/>
            <a:chExt cx="3896397" cy="49091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3AB9EA-29AD-4AD2-8F6B-A7A607375763}"/>
                </a:ext>
              </a:extLst>
            </p:cNvPr>
            <p:cNvSpPr/>
            <p:nvPr/>
          </p:nvSpPr>
          <p:spPr>
            <a:xfrm>
              <a:off x="866450" y="1868955"/>
              <a:ext cx="3226904" cy="4091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34B1EC6-2FA4-4EC1-A4DE-07A1D9DDF54A}"/>
                </a:ext>
              </a:extLst>
            </p:cNvPr>
            <p:cNvGrpSpPr/>
            <p:nvPr/>
          </p:nvGrpSpPr>
          <p:grpSpPr>
            <a:xfrm>
              <a:off x="866454" y="6149530"/>
              <a:ext cx="3237491" cy="246221"/>
              <a:chOff x="5161728" y="6311956"/>
              <a:chExt cx="3237491" cy="246221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63ED34F1-39A4-495E-80B3-527762C5C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1728" y="6431234"/>
                <a:ext cx="7686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ABB36F-22D2-43DC-B223-C5A1C2C83C72}"/>
                  </a:ext>
                </a:extLst>
              </p:cNvPr>
              <p:cNvSpPr txBox="1"/>
              <p:nvPr/>
            </p:nvSpPr>
            <p:spPr>
              <a:xfrm>
                <a:off x="6096001" y="6311956"/>
                <a:ext cx="14327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min-width: 800px</a:t>
                </a:r>
                <a:endParaRPr lang="ko-KR" altLang="en-US" sz="1000" b="1" dirty="0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B892C909-98A4-45D2-95C4-FB10AF84E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0599" y="6431234"/>
                <a:ext cx="7686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2974CD0-1FB6-427D-A18E-FF0491254873}"/>
                </a:ext>
              </a:extLst>
            </p:cNvPr>
            <p:cNvGrpSpPr/>
            <p:nvPr/>
          </p:nvGrpSpPr>
          <p:grpSpPr>
            <a:xfrm rot="5400000">
              <a:off x="-1508563" y="3573508"/>
              <a:ext cx="4091124" cy="658901"/>
              <a:chOff x="5161728" y="6171966"/>
              <a:chExt cx="3237490" cy="658901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EDF04DA-6774-4FE6-A1FA-1EC5D1AB1B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791266" y="5801696"/>
                <a:ext cx="1" cy="12590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7238017-56A9-41DC-9FC0-1189B41516DD}"/>
                  </a:ext>
                </a:extLst>
              </p:cNvPr>
              <p:cNvSpPr txBox="1"/>
              <p:nvPr/>
            </p:nvSpPr>
            <p:spPr>
              <a:xfrm rot="16200000">
                <a:off x="6518438" y="6282215"/>
                <a:ext cx="658901" cy="43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min-height: 600px</a:t>
                </a:r>
                <a:endParaRPr lang="ko-KR" altLang="en-US" sz="1000" b="1" dirty="0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DC2C4D29-BB1D-434D-9702-FA638BDFF89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787412" y="5819428"/>
                <a:ext cx="0" cy="12236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35900A5-661E-4405-8BB5-62C98B384BFD}"/>
                </a:ext>
              </a:extLst>
            </p:cNvPr>
            <p:cNvSpPr txBox="1"/>
            <p:nvPr/>
          </p:nvSpPr>
          <p:spPr>
            <a:xfrm>
              <a:off x="2079433" y="1486587"/>
              <a:ext cx="800935" cy="27699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검색화면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6E7BE77-FB52-4662-9AF7-8DCD101FB317}"/>
                </a:ext>
              </a:extLst>
            </p:cNvPr>
            <p:cNvGrpSpPr/>
            <p:nvPr/>
          </p:nvGrpSpPr>
          <p:grpSpPr>
            <a:xfrm>
              <a:off x="918803" y="3025778"/>
              <a:ext cx="3122194" cy="1979166"/>
              <a:chOff x="8756046" y="1763586"/>
              <a:chExt cx="3122194" cy="1979166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0A4880-63AF-4702-B80B-99078B1AE0FE}"/>
                  </a:ext>
                </a:extLst>
              </p:cNvPr>
              <p:cNvSpPr/>
              <p:nvPr/>
            </p:nvSpPr>
            <p:spPr>
              <a:xfrm>
                <a:off x="8756046" y="1763586"/>
                <a:ext cx="3122194" cy="19791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60B9817-434D-48C0-9077-E3EF9EBE772F}"/>
                  </a:ext>
                </a:extLst>
              </p:cNvPr>
              <p:cNvGrpSpPr/>
              <p:nvPr/>
            </p:nvGrpSpPr>
            <p:grpSpPr>
              <a:xfrm>
                <a:off x="8840860" y="1885772"/>
                <a:ext cx="2923539" cy="1524226"/>
                <a:chOff x="964426" y="3125446"/>
                <a:chExt cx="2923539" cy="1524226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103693E-E9C1-4E79-AFDE-ADEE284ABD66}"/>
                    </a:ext>
                  </a:extLst>
                </p:cNvPr>
                <p:cNvSpPr txBox="1"/>
                <p:nvPr/>
              </p:nvSpPr>
              <p:spPr>
                <a:xfrm>
                  <a:off x="964426" y="3125446"/>
                  <a:ext cx="572675" cy="2000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700" b="1" dirty="0"/>
                    <a:t>검색 결과</a:t>
                  </a:r>
                </a:p>
              </p:txBody>
            </p: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4A5DA1BF-7E1A-4801-BC72-7B8B23921079}"/>
                    </a:ext>
                  </a:extLst>
                </p:cNvPr>
                <p:cNvGrpSpPr/>
                <p:nvPr/>
              </p:nvGrpSpPr>
              <p:grpSpPr>
                <a:xfrm>
                  <a:off x="1067823" y="3331209"/>
                  <a:ext cx="2820142" cy="1318463"/>
                  <a:chOff x="1067823" y="3331209"/>
                  <a:chExt cx="2820142" cy="1318463"/>
                </a:xfrm>
              </p:grpSpPr>
              <p:cxnSp>
                <p:nvCxnSpPr>
                  <p:cNvPr id="5" name="직선 연결선 4">
                    <a:extLst>
                      <a:ext uri="{FF2B5EF4-FFF2-40B4-BE49-F238E27FC236}">
                        <a16:creationId xmlns:a16="http://schemas.microsoft.com/office/drawing/2014/main" id="{8B7CE3A5-290E-4BE1-8896-D416017A82AA}"/>
                      </a:ext>
                    </a:extLst>
                  </p:cNvPr>
                  <p:cNvCxnSpPr/>
                  <p:nvPr/>
                </p:nvCxnSpPr>
                <p:spPr>
                  <a:xfrm>
                    <a:off x="1071834" y="3331209"/>
                    <a:ext cx="2816131" cy="0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" name="그룹 11">
                    <a:extLst>
                      <a:ext uri="{FF2B5EF4-FFF2-40B4-BE49-F238E27FC236}">
                        <a16:creationId xmlns:a16="http://schemas.microsoft.com/office/drawing/2014/main" id="{0D09D552-3883-4327-AE94-F040FFF165F8}"/>
                      </a:ext>
                    </a:extLst>
                  </p:cNvPr>
                  <p:cNvGrpSpPr/>
                  <p:nvPr/>
                </p:nvGrpSpPr>
                <p:grpSpPr>
                  <a:xfrm>
                    <a:off x="1142948" y="3391761"/>
                    <a:ext cx="2160407" cy="1178183"/>
                    <a:chOff x="1142948" y="3391761"/>
                    <a:chExt cx="2160407" cy="1178183"/>
                  </a:xfrm>
                </p:grpSpPr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C8EF26B2-8363-4FD4-BC18-B3524A4A75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2415" y="3391761"/>
                      <a:ext cx="2150940" cy="526388"/>
                      <a:chOff x="1152415" y="3391761"/>
                      <a:chExt cx="2150940" cy="526388"/>
                    </a:xfrm>
                  </p:grpSpPr>
                  <p:sp>
                    <p:nvSpPr>
                      <p:cNvPr id="86" name="사각형: 둥근 모서리 85">
                        <a:extLst>
                          <a:ext uri="{FF2B5EF4-FFF2-40B4-BE49-F238E27FC236}">
                            <a16:creationId xmlns:a16="http://schemas.microsoft.com/office/drawing/2014/main" id="{B6ECD1ED-4ED2-4D70-A39B-AD2F9E0738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2415" y="3391761"/>
                        <a:ext cx="541073" cy="523035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800" b="1" dirty="0">
                            <a:solidFill>
                              <a:schemeClr val="tx1"/>
                            </a:solidFill>
                          </a:rPr>
                          <a:t>상품 사진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7" name="사각형: 둥근 모서리 86">
                        <a:extLst>
                          <a:ext uri="{FF2B5EF4-FFF2-40B4-BE49-F238E27FC236}">
                            <a16:creationId xmlns:a16="http://schemas.microsoft.com/office/drawing/2014/main" id="{1243D730-391A-432D-AD44-7FCBD34BA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00727" y="3393120"/>
                        <a:ext cx="1502628" cy="525029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800" b="1" dirty="0">
                            <a:solidFill>
                              <a:schemeClr val="tx1"/>
                            </a:solidFill>
                          </a:rPr>
                          <a:t>상품명 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ko-KR" altLang="en-US" sz="800" b="1" dirty="0">
                            <a:solidFill>
                              <a:schemeClr val="tx1"/>
                            </a:solidFill>
                          </a:rPr>
                          <a:t>가격 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endParaRPr lang="en-US" altLang="ko-KR" sz="800" b="1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ko-KR" altLang="en-US" sz="800" b="1" dirty="0">
                            <a:solidFill>
                              <a:schemeClr val="tx1"/>
                            </a:solidFill>
                          </a:rPr>
                          <a:t>설명 등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9" name="그룹 88">
                      <a:extLst>
                        <a:ext uri="{FF2B5EF4-FFF2-40B4-BE49-F238E27FC236}">
                          <a16:creationId xmlns:a16="http://schemas.microsoft.com/office/drawing/2014/main" id="{AFA5FB86-5D58-41CC-AAA1-96ACAFF01F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2948" y="4043556"/>
                      <a:ext cx="2150940" cy="526388"/>
                      <a:chOff x="1152415" y="3391761"/>
                      <a:chExt cx="2150940" cy="526388"/>
                    </a:xfrm>
                  </p:grpSpPr>
                  <p:sp>
                    <p:nvSpPr>
                      <p:cNvPr id="90" name="사각형: 둥근 모서리 89">
                        <a:extLst>
                          <a:ext uri="{FF2B5EF4-FFF2-40B4-BE49-F238E27FC236}">
                            <a16:creationId xmlns:a16="http://schemas.microsoft.com/office/drawing/2014/main" id="{9FDCBCC8-34AE-48BD-A3D9-A42685B91E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2415" y="3391761"/>
                        <a:ext cx="541073" cy="523035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800" b="1" dirty="0">
                            <a:solidFill>
                              <a:schemeClr val="tx1"/>
                            </a:solidFill>
                          </a:rPr>
                          <a:t>상품 사진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1" name="사각형: 둥근 모서리 90">
                        <a:extLst>
                          <a:ext uri="{FF2B5EF4-FFF2-40B4-BE49-F238E27FC236}">
                            <a16:creationId xmlns:a16="http://schemas.microsoft.com/office/drawing/2014/main" id="{63871293-24AF-423C-A3CB-165477B82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00727" y="3393120"/>
                        <a:ext cx="1502628" cy="525029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800" b="1" dirty="0">
                            <a:solidFill>
                              <a:schemeClr val="tx1"/>
                            </a:solidFill>
                          </a:rPr>
                          <a:t>상품명 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ko-KR" altLang="en-US" sz="800" b="1" dirty="0">
                            <a:solidFill>
                              <a:schemeClr val="tx1"/>
                            </a:solidFill>
                          </a:rPr>
                          <a:t>가격 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endParaRPr lang="en-US" altLang="ko-KR" sz="800" b="1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ko-KR" altLang="en-US" sz="800" b="1" dirty="0">
                            <a:solidFill>
                              <a:schemeClr val="tx1"/>
                            </a:solidFill>
                          </a:rPr>
                          <a:t>설명 등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93" name="직선 연결선 92">
                    <a:extLst>
                      <a:ext uri="{FF2B5EF4-FFF2-40B4-BE49-F238E27FC236}">
                        <a16:creationId xmlns:a16="http://schemas.microsoft.com/office/drawing/2014/main" id="{70C68CE8-A1CF-4B9E-8140-5F0B1C64333F}"/>
                      </a:ext>
                    </a:extLst>
                  </p:cNvPr>
                  <p:cNvCxnSpPr/>
                  <p:nvPr/>
                </p:nvCxnSpPr>
                <p:spPr>
                  <a:xfrm>
                    <a:off x="1067823" y="3976587"/>
                    <a:ext cx="2816131" cy="0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연결선 93">
                    <a:extLst>
                      <a:ext uri="{FF2B5EF4-FFF2-40B4-BE49-F238E27FC236}">
                        <a16:creationId xmlns:a16="http://schemas.microsoft.com/office/drawing/2014/main" id="{C62DB1CD-9744-4600-835A-F5B5445AF956}"/>
                      </a:ext>
                    </a:extLst>
                  </p:cNvPr>
                  <p:cNvCxnSpPr/>
                  <p:nvPr/>
                </p:nvCxnSpPr>
                <p:spPr>
                  <a:xfrm>
                    <a:off x="1067824" y="4649672"/>
                    <a:ext cx="2816131" cy="0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D4782463-484E-4358-BBBD-B4BDAA2E6D2D}"/>
                </a:ext>
              </a:extLst>
            </p:cNvPr>
            <p:cNvGrpSpPr/>
            <p:nvPr/>
          </p:nvGrpSpPr>
          <p:grpSpPr>
            <a:xfrm>
              <a:off x="920416" y="5057628"/>
              <a:ext cx="3122194" cy="839045"/>
              <a:chOff x="8585343" y="2751198"/>
              <a:chExt cx="3122194" cy="839045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BC20D38E-2C59-4437-9AD8-3CF9D8402B3D}"/>
                  </a:ext>
                </a:extLst>
              </p:cNvPr>
              <p:cNvSpPr/>
              <p:nvPr/>
            </p:nvSpPr>
            <p:spPr>
              <a:xfrm>
                <a:off x="8585343" y="2751198"/>
                <a:ext cx="3122194" cy="8390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586467F-BC4A-422E-80EF-DD29EEDC0339}"/>
                  </a:ext>
                </a:extLst>
              </p:cNvPr>
              <p:cNvSpPr txBox="1"/>
              <p:nvPr/>
            </p:nvSpPr>
            <p:spPr>
              <a:xfrm>
                <a:off x="8643172" y="2809756"/>
                <a:ext cx="185869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/>
                  <a:t>사이트 소개 이용약관 전자금융거래약관 개인정보처리약관</a:t>
                </a:r>
                <a:r>
                  <a:rPr lang="en-US" altLang="ko-KR" sz="700" dirty="0"/>
                  <a:t> </a:t>
                </a:r>
                <a:r>
                  <a:rPr lang="ko-KR" altLang="en-US" sz="700" dirty="0"/>
                  <a:t>광고안내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8D2DAFA-A199-4804-ADC0-48529BDA6B49}"/>
                  </a:ext>
                </a:extLst>
              </p:cNvPr>
              <p:cNvSpPr txBox="1"/>
              <p:nvPr/>
            </p:nvSpPr>
            <p:spPr>
              <a:xfrm>
                <a:off x="8635313" y="3199999"/>
                <a:ext cx="18665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/>
                  <a:t>사업자 정보 고객센터 번호 사업장주소 이메일 팩스번호</a:t>
                </a:r>
                <a:r>
                  <a:rPr lang="en-US" altLang="ko-KR" sz="700" dirty="0"/>
                  <a:t>	      GOOGLE MAP</a:t>
                </a:r>
                <a:endParaRPr lang="ko-KR" altLang="en-US" sz="700" dirty="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813E4A7E-34F2-4DA2-ADAC-9DCCE1B49714}"/>
                  </a:ext>
                </a:extLst>
              </p:cNvPr>
              <p:cNvSpPr/>
              <p:nvPr/>
            </p:nvSpPr>
            <p:spPr>
              <a:xfrm>
                <a:off x="10577739" y="2812482"/>
                <a:ext cx="1059613" cy="6952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인증마크들</a:t>
                </a:r>
              </a:p>
            </p:txBody>
          </p: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75C67AA4-0FAF-44A0-8CDD-5D6CDFF86AF6}"/>
                </a:ext>
              </a:extLst>
            </p:cNvPr>
            <p:cNvGrpSpPr/>
            <p:nvPr/>
          </p:nvGrpSpPr>
          <p:grpSpPr>
            <a:xfrm>
              <a:off x="918803" y="1934310"/>
              <a:ext cx="3122194" cy="1038274"/>
              <a:chOff x="9094664" y="2909863"/>
              <a:chExt cx="3122194" cy="1038274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D66906DC-E2D3-4786-9A01-7A66E5E4FE59}"/>
                  </a:ext>
                </a:extLst>
              </p:cNvPr>
              <p:cNvSpPr/>
              <p:nvPr/>
            </p:nvSpPr>
            <p:spPr>
              <a:xfrm>
                <a:off x="9094664" y="2909863"/>
                <a:ext cx="3122194" cy="10382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97DD516A-D6FA-495B-B633-FA6F30D4B566}"/>
                  </a:ext>
                </a:extLst>
              </p:cNvPr>
              <p:cNvSpPr/>
              <p:nvPr/>
            </p:nvSpPr>
            <p:spPr>
              <a:xfrm>
                <a:off x="9250332" y="3177574"/>
                <a:ext cx="232146" cy="2465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s</a:t>
                </a:r>
                <a:endParaRPr lang="ko-KR" altLang="en-US" sz="1600" dirty="0"/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A7E09E96-836A-449F-B0A6-4C5479C3218F}"/>
                  </a:ext>
                </a:extLst>
              </p:cNvPr>
              <p:cNvSpPr/>
              <p:nvPr/>
            </p:nvSpPr>
            <p:spPr>
              <a:xfrm>
                <a:off x="9584573" y="3171750"/>
                <a:ext cx="582514" cy="25430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FDF625B9-1A74-4264-97E3-28C864956F17}"/>
                  </a:ext>
                </a:extLst>
              </p:cNvPr>
              <p:cNvSpPr/>
              <p:nvPr/>
            </p:nvSpPr>
            <p:spPr>
              <a:xfrm>
                <a:off x="10253680" y="3171750"/>
                <a:ext cx="676369" cy="25430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err="1">
                    <a:solidFill>
                      <a:schemeClr val="tx1"/>
                    </a:solidFill>
                  </a:rPr>
                  <a:t>검색창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72399E3B-BA33-4A3C-AAB2-D74BB79F0162}"/>
                  </a:ext>
                </a:extLst>
              </p:cNvPr>
              <p:cNvSpPr/>
              <p:nvPr/>
            </p:nvSpPr>
            <p:spPr>
              <a:xfrm>
                <a:off x="11011191" y="3094886"/>
                <a:ext cx="474288" cy="4073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고객정보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EB322685-0FD0-4DBE-B191-3C4A2EF02F7F}"/>
                  </a:ext>
                </a:extLst>
              </p:cNvPr>
              <p:cNvSpPr/>
              <p:nvPr/>
            </p:nvSpPr>
            <p:spPr>
              <a:xfrm>
                <a:off x="11598123" y="3094885"/>
                <a:ext cx="485491" cy="4073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장바구니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44564BA-A851-43C4-99F5-2EDC0CB67FD3}"/>
                  </a:ext>
                </a:extLst>
              </p:cNvPr>
              <p:cNvSpPr txBox="1"/>
              <p:nvPr/>
            </p:nvSpPr>
            <p:spPr>
              <a:xfrm>
                <a:off x="10368432" y="3639945"/>
                <a:ext cx="503695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/>
                  <a:t>로그인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6C1A1C9-997B-450F-9F3A-E4141A28459F}"/>
                  </a:ext>
                </a:extLst>
              </p:cNvPr>
              <p:cNvSpPr txBox="1"/>
              <p:nvPr/>
            </p:nvSpPr>
            <p:spPr>
              <a:xfrm>
                <a:off x="10896882" y="3640723"/>
                <a:ext cx="605511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/>
                  <a:t>회원가입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F958E19-D0C8-4042-8301-45592D6C1065}"/>
                  </a:ext>
                </a:extLst>
              </p:cNvPr>
              <p:cNvSpPr txBox="1"/>
              <p:nvPr/>
            </p:nvSpPr>
            <p:spPr>
              <a:xfrm>
                <a:off x="11522727" y="3642316"/>
                <a:ext cx="605511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/>
                  <a:t>고객센터</a:t>
                </a: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687B2B-FBAF-4A58-9907-61C5F3513EA5}"/>
              </a:ext>
            </a:extLst>
          </p:cNvPr>
          <p:cNvGrpSpPr/>
          <p:nvPr/>
        </p:nvGrpSpPr>
        <p:grpSpPr>
          <a:xfrm>
            <a:off x="4629119" y="1486587"/>
            <a:ext cx="3896397" cy="4909164"/>
            <a:chOff x="4629119" y="1486587"/>
            <a:chExt cx="3896397" cy="490916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A64CAEA-EEF8-428C-A965-488DBD658113}"/>
                </a:ext>
              </a:extLst>
            </p:cNvPr>
            <p:cNvSpPr/>
            <p:nvPr/>
          </p:nvSpPr>
          <p:spPr>
            <a:xfrm>
              <a:off x="5288021" y="1868955"/>
              <a:ext cx="3226904" cy="4091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0F91582-3329-47E4-B84D-74A567F2351F}"/>
                </a:ext>
              </a:extLst>
            </p:cNvPr>
            <p:cNvGrpSpPr/>
            <p:nvPr/>
          </p:nvGrpSpPr>
          <p:grpSpPr>
            <a:xfrm>
              <a:off x="5288025" y="6149530"/>
              <a:ext cx="3237491" cy="246221"/>
              <a:chOff x="5161728" y="6311956"/>
              <a:chExt cx="3237491" cy="246221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EE983B7C-4639-4624-BF11-75E2B9329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1728" y="6431234"/>
                <a:ext cx="7686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CF3B735-555C-4389-B22C-0E009C1525EA}"/>
                  </a:ext>
                </a:extLst>
              </p:cNvPr>
              <p:cNvSpPr txBox="1"/>
              <p:nvPr/>
            </p:nvSpPr>
            <p:spPr>
              <a:xfrm>
                <a:off x="6096001" y="6311956"/>
                <a:ext cx="14327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min-width: 800px</a:t>
                </a:r>
                <a:endParaRPr lang="ko-KR" altLang="en-US" sz="1000" b="1" dirty="0"/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67F656C-3D3B-4AAA-90A1-60329CA04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0599" y="6431234"/>
                <a:ext cx="7686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734F009-F100-4A41-B846-F8E36313C75A}"/>
                </a:ext>
              </a:extLst>
            </p:cNvPr>
            <p:cNvGrpSpPr/>
            <p:nvPr/>
          </p:nvGrpSpPr>
          <p:grpSpPr>
            <a:xfrm rot="5400000">
              <a:off x="2913008" y="3573508"/>
              <a:ext cx="4091124" cy="658901"/>
              <a:chOff x="5161728" y="6171966"/>
              <a:chExt cx="3237490" cy="658901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F0E26EAC-EF90-402E-9E3C-86F576F8A02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791266" y="5801696"/>
                <a:ext cx="1" cy="12590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F23343-4994-477C-9D24-A6188F1A6B55}"/>
                  </a:ext>
                </a:extLst>
              </p:cNvPr>
              <p:cNvSpPr txBox="1"/>
              <p:nvPr/>
            </p:nvSpPr>
            <p:spPr>
              <a:xfrm rot="16200000">
                <a:off x="6518438" y="6282215"/>
                <a:ext cx="658901" cy="43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min-height: 600px</a:t>
                </a:r>
                <a:endParaRPr lang="ko-KR" altLang="en-US" sz="1000" b="1" dirty="0"/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EBF478F1-0AB9-4DAC-B799-77E682B2A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787412" y="5819428"/>
                <a:ext cx="0" cy="12236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67F8D0E-A6E1-4496-A0EA-00B0EE18E4B4}"/>
                </a:ext>
              </a:extLst>
            </p:cNvPr>
            <p:cNvSpPr txBox="1"/>
            <p:nvPr/>
          </p:nvSpPr>
          <p:spPr>
            <a:xfrm>
              <a:off x="6501004" y="1486587"/>
              <a:ext cx="800935" cy="27699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상품화면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805FBE1-EBFB-4EE7-9F16-FE1593CDB775}"/>
                </a:ext>
              </a:extLst>
            </p:cNvPr>
            <p:cNvGrpSpPr/>
            <p:nvPr/>
          </p:nvGrpSpPr>
          <p:grpSpPr>
            <a:xfrm>
              <a:off x="5340374" y="3028330"/>
              <a:ext cx="3122194" cy="1979166"/>
              <a:chOff x="8870355" y="2358436"/>
              <a:chExt cx="3122194" cy="197916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2BA011FC-76D3-4633-96D7-304B573EE30A}"/>
                  </a:ext>
                </a:extLst>
              </p:cNvPr>
              <p:cNvSpPr/>
              <p:nvPr/>
            </p:nvSpPr>
            <p:spPr>
              <a:xfrm>
                <a:off x="8870355" y="2358436"/>
                <a:ext cx="3122194" cy="19791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7A2AF0E1-B591-49B8-A576-01F182B58359}"/>
                  </a:ext>
                </a:extLst>
              </p:cNvPr>
              <p:cNvGrpSpPr/>
              <p:nvPr/>
            </p:nvGrpSpPr>
            <p:grpSpPr>
              <a:xfrm>
                <a:off x="9008494" y="2441075"/>
                <a:ext cx="2859746" cy="1813887"/>
                <a:chOff x="5496771" y="3129247"/>
                <a:chExt cx="2859746" cy="181388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AE5D2019-80C9-446F-8ABC-AA58B85A5F96}"/>
                    </a:ext>
                  </a:extLst>
                </p:cNvPr>
                <p:cNvSpPr/>
                <p:nvPr/>
              </p:nvSpPr>
              <p:spPr>
                <a:xfrm>
                  <a:off x="5496771" y="3130243"/>
                  <a:ext cx="1295055" cy="7194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>
                      <a:solidFill>
                        <a:schemeClr val="tx1"/>
                      </a:solidFill>
                    </a:rPr>
                    <a:t>상품 사진</a:t>
                  </a:r>
                  <a:endParaRPr lang="en-US" altLang="ko-KR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B3F852DB-FE05-46F7-B4C1-E5C58A6C7DDD}"/>
                    </a:ext>
                  </a:extLst>
                </p:cNvPr>
                <p:cNvSpPr/>
                <p:nvPr/>
              </p:nvSpPr>
              <p:spPr>
                <a:xfrm>
                  <a:off x="6853889" y="3129247"/>
                  <a:ext cx="1502628" cy="72046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>
                      <a:solidFill>
                        <a:schemeClr val="tx1"/>
                      </a:solidFill>
                    </a:rPr>
                    <a:t>상품명 </a:t>
                  </a:r>
                  <a:endParaRPr lang="en-US" altLang="ko-KR" sz="8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800" b="1" dirty="0">
                      <a:solidFill>
                        <a:schemeClr val="tx1"/>
                      </a:solidFill>
                    </a:rPr>
                    <a:t>가격 </a:t>
                  </a:r>
                  <a:endParaRPr lang="en-US" altLang="ko-KR" sz="8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8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800" b="1" dirty="0">
                      <a:solidFill>
                        <a:schemeClr val="tx1"/>
                      </a:solidFill>
                    </a:rPr>
                    <a:t>배송비</a:t>
                  </a:r>
                  <a:endParaRPr lang="en-US" altLang="ko-KR" sz="8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800" b="1" dirty="0">
                      <a:solidFill>
                        <a:schemeClr val="tx1"/>
                      </a:solidFill>
                    </a:rPr>
                    <a:t>옵션선택</a:t>
                  </a:r>
                  <a:endParaRPr lang="en-US" altLang="ko-KR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사각형: 둥근 모서리 103">
                  <a:extLst>
                    <a:ext uri="{FF2B5EF4-FFF2-40B4-BE49-F238E27FC236}">
                      <a16:creationId xmlns:a16="http://schemas.microsoft.com/office/drawing/2014/main" id="{48D20071-AFB4-4EBD-8996-5F11A0268ACB}"/>
                    </a:ext>
                  </a:extLst>
                </p:cNvPr>
                <p:cNvSpPr/>
                <p:nvPr/>
              </p:nvSpPr>
              <p:spPr>
                <a:xfrm>
                  <a:off x="5496771" y="3916649"/>
                  <a:ext cx="2859746" cy="5479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>
                      <a:solidFill>
                        <a:schemeClr val="tx1"/>
                      </a:solidFill>
                    </a:rPr>
                    <a:t>상품 상세페이지</a:t>
                  </a:r>
                  <a:endParaRPr lang="en-US" altLang="ko-KR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사각형: 둥근 모서리 104">
                  <a:extLst>
                    <a:ext uri="{FF2B5EF4-FFF2-40B4-BE49-F238E27FC236}">
                      <a16:creationId xmlns:a16="http://schemas.microsoft.com/office/drawing/2014/main" id="{96AA72B8-026F-489B-96EC-865D5A3036D5}"/>
                    </a:ext>
                  </a:extLst>
                </p:cNvPr>
                <p:cNvSpPr/>
                <p:nvPr/>
              </p:nvSpPr>
              <p:spPr>
                <a:xfrm>
                  <a:off x="5496771" y="4529007"/>
                  <a:ext cx="2859746" cy="4141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>
                      <a:solidFill>
                        <a:schemeClr val="tx1"/>
                      </a:solidFill>
                    </a:rPr>
                    <a:t>배송 관련 및 상품 안내</a:t>
                  </a:r>
                  <a:r>
                    <a:rPr lang="en-US" altLang="ko-KR" sz="800" b="1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28961A56-2193-4E29-8F13-D11A6941C3F0}"/>
                </a:ext>
              </a:extLst>
            </p:cNvPr>
            <p:cNvGrpSpPr/>
            <p:nvPr/>
          </p:nvGrpSpPr>
          <p:grpSpPr>
            <a:xfrm>
              <a:off x="5340374" y="5061339"/>
              <a:ext cx="3122194" cy="839045"/>
              <a:chOff x="8585343" y="2751198"/>
              <a:chExt cx="3122194" cy="839045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869D83E9-E45E-437D-928E-786482A5ABA5}"/>
                  </a:ext>
                </a:extLst>
              </p:cNvPr>
              <p:cNvSpPr/>
              <p:nvPr/>
            </p:nvSpPr>
            <p:spPr>
              <a:xfrm>
                <a:off x="8585343" y="2751198"/>
                <a:ext cx="3122194" cy="8390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2DEF868-38DA-4B1F-8C42-E838EE3D872E}"/>
                  </a:ext>
                </a:extLst>
              </p:cNvPr>
              <p:cNvSpPr txBox="1"/>
              <p:nvPr/>
            </p:nvSpPr>
            <p:spPr>
              <a:xfrm>
                <a:off x="8643172" y="2809756"/>
                <a:ext cx="185869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/>
                  <a:t>사이트 소개 이용약관 전자금융거래약관 개인정보처리약관</a:t>
                </a:r>
                <a:r>
                  <a:rPr lang="en-US" altLang="ko-KR" sz="700" dirty="0"/>
                  <a:t> </a:t>
                </a:r>
                <a:r>
                  <a:rPr lang="ko-KR" altLang="en-US" sz="700" dirty="0"/>
                  <a:t>광고안내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873FAA5-EFEF-46F7-BFC2-7DF75965871D}"/>
                  </a:ext>
                </a:extLst>
              </p:cNvPr>
              <p:cNvSpPr txBox="1"/>
              <p:nvPr/>
            </p:nvSpPr>
            <p:spPr>
              <a:xfrm>
                <a:off x="8635313" y="3199999"/>
                <a:ext cx="18665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/>
                  <a:t>사업자 정보 고객센터 번호 사업장주소 이메일 팩스번호</a:t>
                </a:r>
                <a:r>
                  <a:rPr lang="en-US" altLang="ko-KR" sz="700" dirty="0"/>
                  <a:t>	      GOOGLE MAP</a:t>
                </a:r>
                <a:endParaRPr lang="ko-KR" altLang="en-US" sz="700" dirty="0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76932FDE-C42C-4035-84D8-383BA6681B39}"/>
                  </a:ext>
                </a:extLst>
              </p:cNvPr>
              <p:cNvSpPr/>
              <p:nvPr/>
            </p:nvSpPr>
            <p:spPr>
              <a:xfrm>
                <a:off x="10577739" y="2812482"/>
                <a:ext cx="1059613" cy="6952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인증마크들</a:t>
                </a: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20135AF-88D6-43B9-8CB5-E9B2E84646FF}"/>
                </a:ext>
              </a:extLst>
            </p:cNvPr>
            <p:cNvGrpSpPr/>
            <p:nvPr/>
          </p:nvGrpSpPr>
          <p:grpSpPr>
            <a:xfrm>
              <a:off x="5340374" y="1936213"/>
              <a:ext cx="3122194" cy="1038274"/>
              <a:chOff x="9094664" y="2909863"/>
              <a:chExt cx="3122194" cy="1038274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CAECAE4F-6F41-4DEB-8D3B-AE7DB2461012}"/>
                  </a:ext>
                </a:extLst>
              </p:cNvPr>
              <p:cNvSpPr/>
              <p:nvPr/>
            </p:nvSpPr>
            <p:spPr>
              <a:xfrm>
                <a:off x="9094664" y="2909863"/>
                <a:ext cx="3122194" cy="10382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A8B84D46-C173-4302-8888-4157D06E8DE6}"/>
                  </a:ext>
                </a:extLst>
              </p:cNvPr>
              <p:cNvSpPr/>
              <p:nvPr/>
            </p:nvSpPr>
            <p:spPr>
              <a:xfrm>
                <a:off x="9250332" y="3177574"/>
                <a:ext cx="232146" cy="2465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s</a:t>
                </a:r>
                <a:endParaRPr lang="ko-KR" altLang="en-US" sz="1600" dirty="0"/>
              </a:p>
            </p:txBody>
          </p:sp>
          <p:sp>
            <p:nvSpPr>
              <p:cNvPr id="159" name="사각형: 둥근 모서리 158">
                <a:extLst>
                  <a:ext uri="{FF2B5EF4-FFF2-40B4-BE49-F238E27FC236}">
                    <a16:creationId xmlns:a16="http://schemas.microsoft.com/office/drawing/2014/main" id="{819F0C79-A495-456C-B35F-1124C93A553E}"/>
                  </a:ext>
                </a:extLst>
              </p:cNvPr>
              <p:cNvSpPr/>
              <p:nvPr/>
            </p:nvSpPr>
            <p:spPr>
              <a:xfrm>
                <a:off x="9584573" y="3171750"/>
                <a:ext cx="582514" cy="25430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1BD7660E-78BA-4E99-A2D5-94E2F7A3D823}"/>
                  </a:ext>
                </a:extLst>
              </p:cNvPr>
              <p:cNvSpPr/>
              <p:nvPr/>
            </p:nvSpPr>
            <p:spPr>
              <a:xfrm>
                <a:off x="10253680" y="3171750"/>
                <a:ext cx="676369" cy="25430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err="1">
                    <a:solidFill>
                      <a:schemeClr val="tx1"/>
                    </a:solidFill>
                  </a:rPr>
                  <a:t>검색창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사각형: 둥근 모서리 160">
                <a:extLst>
                  <a:ext uri="{FF2B5EF4-FFF2-40B4-BE49-F238E27FC236}">
                    <a16:creationId xmlns:a16="http://schemas.microsoft.com/office/drawing/2014/main" id="{3B9390B8-6BA3-4416-9181-17AA029B6D97}"/>
                  </a:ext>
                </a:extLst>
              </p:cNvPr>
              <p:cNvSpPr/>
              <p:nvPr/>
            </p:nvSpPr>
            <p:spPr>
              <a:xfrm>
                <a:off x="11011191" y="3094886"/>
                <a:ext cx="474288" cy="4073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고객정보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사각형: 둥근 모서리 161">
                <a:extLst>
                  <a:ext uri="{FF2B5EF4-FFF2-40B4-BE49-F238E27FC236}">
                    <a16:creationId xmlns:a16="http://schemas.microsoft.com/office/drawing/2014/main" id="{57411528-9C23-4C9B-8B5C-4CB6CF8FA093}"/>
                  </a:ext>
                </a:extLst>
              </p:cNvPr>
              <p:cNvSpPr/>
              <p:nvPr/>
            </p:nvSpPr>
            <p:spPr>
              <a:xfrm>
                <a:off x="11598123" y="3094885"/>
                <a:ext cx="485491" cy="4073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장바구니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76AD88C-3808-445C-A4A8-1EEF32AB63E3}"/>
                  </a:ext>
                </a:extLst>
              </p:cNvPr>
              <p:cNvSpPr txBox="1"/>
              <p:nvPr/>
            </p:nvSpPr>
            <p:spPr>
              <a:xfrm>
                <a:off x="10368432" y="3639945"/>
                <a:ext cx="503695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/>
                  <a:t>로그인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147220F-B1A5-4AF4-9EC2-7B0ED3F06F28}"/>
                  </a:ext>
                </a:extLst>
              </p:cNvPr>
              <p:cNvSpPr txBox="1"/>
              <p:nvPr/>
            </p:nvSpPr>
            <p:spPr>
              <a:xfrm>
                <a:off x="10896882" y="3640723"/>
                <a:ext cx="605511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/>
                  <a:t>회원가입</a:t>
                </a: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1BB9AC0-38C3-4A43-8729-A86A4BE56498}"/>
              </a:ext>
            </a:extLst>
          </p:cNvPr>
          <p:cNvSpPr txBox="1"/>
          <p:nvPr/>
        </p:nvSpPr>
        <p:spPr>
          <a:xfrm>
            <a:off x="7774194" y="2664392"/>
            <a:ext cx="60551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8902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D1BE64A-CF23-45A4-99B3-2A5E4593DC0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57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디자인 구성과 계획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1CF0D8-8666-4BF7-8510-77D207BB2A93}"/>
              </a:ext>
            </a:extLst>
          </p:cNvPr>
          <p:cNvGrpSpPr/>
          <p:nvPr/>
        </p:nvGrpSpPr>
        <p:grpSpPr>
          <a:xfrm>
            <a:off x="207548" y="1479092"/>
            <a:ext cx="3896397" cy="4916659"/>
            <a:chOff x="207548" y="1479092"/>
            <a:chExt cx="3896397" cy="491665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3AB9EA-29AD-4AD2-8F6B-A7A607375763}"/>
                </a:ext>
              </a:extLst>
            </p:cNvPr>
            <p:cNvSpPr/>
            <p:nvPr/>
          </p:nvSpPr>
          <p:spPr>
            <a:xfrm>
              <a:off x="866450" y="1868955"/>
              <a:ext cx="3226904" cy="4091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80A4880-63AF-4702-B80B-99078B1AE0FE}"/>
                </a:ext>
              </a:extLst>
            </p:cNvPr>
            <p:cNvSpPr/>
            <p:nvPr/>
          </p:nvSpPr>
          <p:spPr>
            <a:xfrm>
              <a:off x="918803" y="2998566"/>
              <a:ext cx="3122194" cy="19791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34B1EC6-2FA4-4EC1-A4DE-07A1D9DDF54A}"/>
                </a:ext>
              </a:extLst>
            </p:cNvPr>
            <p:cNvGrpSpPr/>
            <p:nvPr/>
          </p:nvGrpSpPr>
          <p:grpSpPr>
            <a:xfrm>
              <a:off x="866454" y="6149530"/>
              <a:ext cx="3237491" cy="246221"/>
              <a:chOff x="5161728" y="6311956"/>
              <a:chExt cx="3237491" cy="246221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63ED34F1-39A4-495E-80B3-527762C5C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1728" y="6431234"/>
                <a:ext cx="7686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ABB36F-22D2-43DC-B223-C5A1C2C83C72}"/>
                  </a:ext>
                </a:extLst>
              </p:cNvPr>
              <p:cNvSpPr txBox="1"/>
              <p:nvPr/>
            </p:nvSpPr>
            <p:spPr>
              <a:xfrm>
                <a:off x="6096001" y="6311956"/>
                <a:ext cx="14327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min-width: 800px</a:t>
                </a:r>
                <a:endParaRPr lang="ko-KR" altLang="en-US" sz="1000" b="1" dirty="0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B892C909-98A4-45D2-95C4-FB10AF84E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0599" y="6431234"/>
                <a:ext cx="7686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2974CD0-1FB6-427D-A18E-FF0491254873}"/>
                </a:ext>
              </a:extLst>
            </p:cNvPr>
            <p:cNvGrpSpPr/>
            <p:nvPr/>
          </p:nvGrpSpPr>
          <p:grpSpPr>
            <a:xfrm rot="5400000">
              <a:off x="-1508563" y="3573508"/>
              <a:ext cx="4091124" cy="658901"/>
              <a:chOff x="5161728" y="6171966"/>
              <a:chExt cx="3237490" cy="658901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EDF04DA-6774-4FE6-A1FA-1EC5D1AB1B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791266" y="5801696"/>
                <a:ext cx="1" cy="12590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7238017-56A9-41DC-9FC0-1189B41516DD}"/>
                  </a:ext>
                </a:extLst>
              </p:cNvPr>
              <p:cNvSpPr txBox="1"/>
              <p:nvPr/>
            </p:nvSpPr>
            <p:spPr>
              <a:xfrm rot="16200000">
                <a:off x="6518438" y="6282215"/>
                <a:ext cx="658901" cy="43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min-height: 600px</a:t>
                </a:r>
                <a:endParaRPr lang="ko-KR" altLang="en-US" sz="1000" b="1" dirty="0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DC2C4D29-BB1D-434D-9702-FA638BDFF89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787412" y="5819428"/>
                <a:ext cx="0" cy="12236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35900A5-661E-4405-8BB5-62C98B384BFD}"/>
                </a:ext>
              </a:extLst>
            </p:cNvPr>
            <p:cNvSpPr txBox="1"/>
            <p:nvPr/>
          </p:nvSpPr>
          <p:spPr>
            <a:xfrm>
              <a:off x="1870352" y="1479092"/>
              <a:ext cx="1344443" cy="27699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주문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배송조회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2385F94-8195-45EF-80C2-B4BC47D69E00}"/>
              </a:ext>
            </a:extLst>
          </p:cNvPr>
          <p:cNvGrpSpPr/>
          <p:nvPr/>
        </p:nvGrpSpPr>
        <p:grpSpPr>
          <a:xfrm>
            <a:off x="4629119" y="1486246"/>
            <a:ext cx="3896397" cy="4909505"/>
            <a:chOff x="4502822" y="1648672"/>
            <a:chExt cx="3896397" cy="490950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A64CAEA-EEF8-428C-A965-488DBD658113}"/>
                </a:ext>
              </a:extLst>
            </p:cNvPr>
            <p:cNvSpPr/>
            <p:nvPr/>
          </p:nvSpPr>
          <p:spPr>
            <a:xfrm>
              <a:off x="5161724" y="2031381"/>
              <a:ext cx="3226904" cy="4091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BA011FC-76D3-4633-96D7-304B573EE30A}"/>
                </a:ext>
              </a:extLst>
            </p:cNvPr>
            <p:cNvSpPr/>
            <p:nvPr/>
          </p:nvSpPr>
          <p:spPr>
            <a:xfrm>
              <a:off x="5214077" y="3183604"/>
              <a:ext cx="3122194" cy="19791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0F91582-3329-47E4-B84D-74A567F2351F}"/>
                </a:ext>
              </a:extLst>
            </p:cNvPr>
            <p:cNvGrpSpPr/>
            <p:nvPr/>
          </p:nvGrpSpPr>
          <p:grpSpPr>
            <a:xfrm>
              <a:off x="5161728" y="6311956"/>
              <a:ext cx="3237491" cy="246221"/>
              <a:chOff x="5161728" y="6311956"/>
              <a:chExt cx="3237491" cy="246221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EE983B7C-4639-4624-BF11-75E2B9329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1728" y="6431234"/>
                <a:ext cx="7686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CF3B735-555C-4389-B22C-0E009C1525EA}"/>
                  </a:ext>
                </a:extLst>
              </p:cNvPr>
              <p:cNvSpPr txBox="1"/>
              <p:nvPr/>
            </p:nvSpPr>
            <p:spPr>
              <a:xfrm>
                <a:off x="6096001" y="6311956"/>
                <a:ext cx="14327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min-width: 800px</a:t>
                </a:r>
                <a:endParaRPr lang="ko-KR" altLang="en-US" sz="1000" b="1" dirty="0"/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67F656C-3D3B-4AAA-90A1-60329CA04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0599" y="6431234"/>
                <a:ext cx="7686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734F009-F100-4A41-B846-F8E36313C75A}"/>
                </a:ext>
              </a:extLst>
            </p:cNvPr>
            <p:cNvGrpSpPr/>
            <p:nvPr/>
          </p:nvGrpSpPr>
          <p:grpSpPr>
            <a:xfrm rot="5400000">
              <a:off x="2786711" y="3735934"/>
              <a:ext cx="4091124" cy="658901"/>
              <a:chOff x="5161728" y="6171966"/>
              <a:chExt cx="3237490" cy="658901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F0E26EAC-EF90-402E-9E3C-86F576F8A02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791266" y="5801696"/>
                <a:ext cx="1" cy="12590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F23343-4994-477C-9D24-A6188F1A6B55}"/>
                  </a:ext>
                </a:extLst>
              </p:cNvPr>
              <p:cNvSpPr txBox="1"/>
              <p:nvPr/>
            </p:nvSpPr>
            <p:spPr>
              <a:xfrm rot="16200000">
                <a:off x="6518438" y="6282215"/>
                <a:ext cx="658901" cy="43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min-height: 600px</a:t>
                </a:r>
                <a:endParaRPr lang="ko-KR" altLang="en-US" sz="1000" b="1" dirty="0"/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EBF478F1-0AB9-4DAC-B799-77E682B2A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787412" y="5819428"/>
                <a:ext cx="0" cy="12236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67F8D0E-A6E1-4496-A0EA-00B0EE18E4B4}"/>
                </a:ext>
              </a:extLst>
            </p:cNvPr>
            <p:cNvSpPr txBox="1"/>
            <p:nvPr/>
          </p:nvSpPr>
          <p:spPr>
            <a:xfrm>
              <a:off x="6177868" y="1648672"/>
              <a:ext cx="1269047" cy="27699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취소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반품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교환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1021A2B-A949-4E5E-92D4-973FD04A7695}"/>
              </a:ext>
            </a:extLst>
          </p:cNvPr>
          <p:cNvGrpSpPr/>
          <p:nvPr/>
        </p:nvGrpSpPr>
        <p:grpSpPr>
          <a:xfrm>
            <a:off x="5340374" y="5061339"/>
            <a:ext cx="3122194" cy="839045"/>
            <a:chOff x="8585343" y="2751198"/>
            <a:chExt cx="3122194" cy="83904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42D76CB-D8BF-4BEF-8D3F-4B056B058F74}"/>
                </a:ext>
              </a:extLst>
            </p:cNvPr>
            <p:cNvSpPr/>
            <p:nvPr/>
          </p:nvSpPr>
          <p:spPr>
            <a:xfrm>
              <a:off x="8585343" y="2751198"/>
              <a:ext cx="3122194" cy="839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C6A9C86-0C5D-4A24-AA80-B2AA8AF6A3DA}"/>
                </a:ext>
              </a:extLst>
            </p:cNvPr>
            <p:cNvSpPr txBox="1"/>
            <p:nvPr/>
          </p:nvSpPr>
          <p:spPr>
            <a:xfrm>
              <a:off x="8643172" y="2809756"/>
              <a:ext cx="185869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사이트 소개 이용약관 전자금융거래약관 개인정보처리약관</a:t>
              </a:r>
              <a:r>
                <a:rPr lang="en-US" altLang="ko-KR" sz="700" dirty="0"/>
                <a:t> </a:t>
              </a:r>
              <a:r>
                <a:rPr lang="ko-KR" altLang="en-US" sz="700" dirty="0"/>
                <a:t>광고안내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7CAA237-14C1-493F-BA58-F500E9BF4342}"/>
                </a:ext>
              </a:extLst>
            </p:cNvPr>
            <p:cNvSpPr txBox="1"/>
            <p:nvPr/>
          </p:nvSpPr>
          <p:spPr>
            <a:xfrm>
              <a:off x="8635313" y="3199999"/>
              <a:ext cx="18665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사업자 정보 고객센터 번호 사업장주소 이메일 팩스번호</a:t>
              </a:r>
              <a:r>
                <a:rPr lang="en-US" altLang="ko-KR" sz="700" dirty="0"/>
                <a:t>	      GOOGLE MAP</a:t>
              </a:r>
              <a:endParaRPr lang="ko-KR" altLang="en-US" sz="7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127924B3-712B-4E4A-A7E5-0C8ED25180DD}"/>
                </a:ext>
              </a:extLst>
            </p:cNvPr>
            <p:cNvSpPr/>
            <p:nvPr/>
          </p:nvSpPr>
          <p:spPr>
            <a:xfrm>
              <a:off x="10577739" y="2812482"/>
              <a:ext cx="1059613" cy="6952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인증마크들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6EC2B5B-C3CF-4A81-B797-98A2CD58CBD1}"/>
              </a:ext>
            </a:extLst>
          </p:cNvPr>
          <p:cNvGrpSpPr/>
          <p:nvPr/>
        </p:nvGrpSpPr>
        <p:grpSpPr>
          <a:xfrm>
            <a:off x="920416" y="5057628"/>
            <a:ext cx="3122194" cy="839045"/>
            <a:chOff x="8585343" y="2751198"/>
            <a:chExt cx="3122194" cy="83904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F18A080-14E6-4514-A571-432B26323D38}"/>
                </a:ext>
              </a:extLst>
            </p:cNvPr>
            <p:cNvSpPr/>
            <p:nvPr/>
          </p:nvSpPr>
          <p:spPr>
            <a:xfrm>
              <a:off x="8585343" y="2751198"/>
              <a:ext cx="3122194" cy="839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02CA790-8AB3-4297-A0FE-A349C7C2C9B3}"/>
                </a:ext>
              </a:extLst>
            </p:cNvPr>
            <p:cNvSpPr txBox="1"/>
            <p:nvPr/>
          </p:nvSpPr>
          <p:spPr>
            <a:xfrm>
              <a:off x="8643172" y="2809756"/>
              <a:ext cx="185869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사이트 소개 이용약관 전자금융거래약관 개인정보처리약관</a:t>
              </a:r>
              <a:r>
                <a:rPr lang="en-US" altLang="ko-KR" sz="700" dirty="0"/>
                <a:t> </a:t>
              </a:r>
              <a:r>
                <a:rPr lang="ko-KR" altLang="en-US" sz="700" dirty="0"/>
                <a:t>광고안내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20B5BE7-6D62-473B-A786-90433EB16331}"/>
                </a:ext>
              </a:extLst>
            </p:cNvPr>
            <p:cNvSpPr txBox="1"/>
            <p:nvPr/>
          </p:nvSpPr>
          <p:spPr>
            <a:xfrm>
              <a:off x="8635313" y="3199999"/>
              <a:ext cx="18665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사업자 정보 고객센터 번호 사업장주소 이메일 팩스번호</a:t>
              </a:r>
              <a:r>
                <a:rPr lang="en-US" altLang="ko-KR" sz="700" dirty="0"/>
                <a:t>	      GOOGLE MAP</a:t>
              </a:r>
              <a:endParaRPr lang="ko-KR" altLang="en-US" sz="700" dirty="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831A08E-8B3E-4135-81C7-781A60FF4B82}"/>
                </a:ext>
              </a:extLst>
            </p:cNvPr>
            <p:cNvSpPr/>
            <p:nvPr/>
          </p:nvSpPr>
          <p:spPr>
            <a:xfrm>
              <a:off x="10577739" y="2812482"/>
              <a:ext cx="1059613" cy="6952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인증마크들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447A6B-6B8F-4283-B47F-5DDC7056B6A2}"/>
              </a:ext>
            </a:extLst>
          </p:cNvPr>
          <p:cNvGrpSpPr/>
          <p:nvPr/>
        </p:nvGrpSpPr>
        <p:grpSpPr>
          <a:xfrm>
            <a:off x="918803" y="1934310"/>
            <a:ext cx="3122194" cy="1038274"/>
            <a:chOff x="9094664" y="2909863"/>
            <a:chExt cx="3122194" cy="103827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5432973-2204-4DFF-A7C3-4BB3F1069B46}"/>
                </a:ext>
              </a:extLst>
            </p:cNvPr>
            <p:cNvSpPr/>
            <p:nvPr/>
          </p:nvSpPr>
          <p:spPr>
            <a:xfrm>
              <a:off x="9094664" y="2909863"/>
              <a:ext cx="3122194" cy="10382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3647B38-59F5-47EA-8ED4-F723CB722997}"/>
                </a:ext>
              </a:extLst>
            </p:cNvPr>
            <p:cNvSpPr/>
            <p:nvPr/>
          </p:nvSpPr>
          <p:spPr>
            <a:xfrm>
              <a:off x="9250332" y="3177574"/>
              <a:ext cx="232146" cy="246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543524F1-2B9B-4356-9033-06C8DF9B3E7B}"/>
                </a:ext>
              </a:extLst>
            </p:cNvPr>
            <p:cNvSpPr/>
            <p:nvPr/>
          </p:nvSpPr>
          <p:spPr>
            <a:xfrm>
              <a:off x="9584573" y="3171750"/>
              <a:ext cx="582514" cy="2543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DA4AD898-E605-48CF-AA3D-BCD7E31C3E65}"/>
                </a:ext>
              </a:extLst>
            </p:cNvPr>
            <p:cNvSpPr/>
            <p:nvPr/>
          </p:nvSpPr>
          <p:spPr>
            <a:xfrm>
              <a:off x="10253680" y="3171750"/>
              <a:ext cx="676369" cy="2543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</a:rPr>
                <a:t>검색창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C09DFAA5-49B7-49C2-B8FA-067812173AF8}"/>
                </a:ext>
              </a:extLst>
            </p:cNvPr>
            <p:cNvSpPr/>
            <p:nvPr/>
          </p:nvSpPr>
          <p:spPr>
            <a:xfrm>
              <a:off x="11011191" y="3094886"/>
              <a:ext cx="474288" cy="407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고객정보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125BFF02-3698-4F61-B5E5-81F9E702EDEA}"/>
                </a:ext>
              </a:extLst>
            </p:cNvPr>
            <p:cNvSpPr/>
            <p:nvPr/>
          </p:nvSpPr>
          <p:spPr>
            <a:xfrm>
              <a:off x="11598123" y="3094885"/>
              <a:ext cx="485491" cy="407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장바구니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F221E56-8811-441A-A99C-BAE3E821EDAE}"/>
                </a:ext>
              </a:extLst>
            </p:cNvPr>
            <p:cNvSpPr txBox="1"/>
            <p:nvPr/>
          </p:nvSpPr>
          <p:spPr>
            <a:xfrm>
              <a:off x="10368432" y="3639945"/>
              <a:ext cx="503695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로그인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3439BDB-DBA8-43A7-83DB-78F74066CA7F}"/>
                </a:ext>
              </a:extLst>
            </p:cNvPr>
            <p:cNvSpPr txBox="1"/>
            <p:nvPr/>
          </p:nvSpPr>
          <p:spPr>
            <a:xfrm>
              <a:off x="10896882" y="3640723"/>
              <a:ext cx="60551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회원가입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B847F5E-1943-4E68-BD2B-28125D6A7431}"/>
                </a:ext>
              </a:extLst>
            </p:cNvPr>
            <p:cNvSpPr txBox="1"/>
            <p:nvPr/>
          </p:nvSpPr>
          <p:spPr>
            <a:xfrm>
              <a:off x="11522727" y="3642316"/>
              <a:ext cx="60551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고객센터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F47C09B5-081B-4AD0-B580-0C198763B79F}"/>
              </a:ext>
            </a:extLst>
          </p:cNvPr>
          <p:cNvGrpSpPr/>
          <p:nvPr/>
        </p:nvGrpSpPr>
        <p:grpSpPr>
          <a:xfrm>
            <a:off x="5340374" y="1936213"/>
            <a:ext cx="3122194" cy="1038274"/>
            <a:chOff x="9094664" y="2909863"/>
            <a:chExt cx="3122194" cy="1038274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AEA77998-D705-468A-ADEB-64736BFB6690}"/>
                </a:ext>
              </a:extLst>
            </p:cNvPr>
            <p:cNvSpPr/>
            <p:nvPr/>
          </p:nvSpPr>
          <p:spPr>
            <a:xfrm>
              <a:off x="9094664" y="2909863"/>
              <a:ext cx="3122194" cy="10382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EEB556BC-3E1C-4560-BAEE-0DCB630CD53A}"/>
                </a:ext>
              </a:extLst>
            </p:cNvPr>
            <p:cNvSpPr/>
            <p:nvPr/>
          </p:nvSpPr>
          <p:spPr>
            <a:xfrm>
              <a:off x="9250332" y="3177574"/>
              <a:ext cx="232146" cy="246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275026C3-C511-4D70-A74A-BD465B67D5B6}"/>
                </a:ext>
              </a:extLst>
            </p:cNvPr>
            <p:cNvSpPr/>
            <p:nvPr/>
          </p:nvSpPr>
          <p:spPr>
            <a:xfrm>
              <a:off x="9584573" y="3171750"/>
              <a:ext cx="582514" cy="2543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435DAFC9-DCED-4760-A18C-E840420DB3F8}"/>
                </a:ext>
              </a:extLst>
            </p:cNvPr>
            <p:cNvSpPr/>
            <p:nvPr/>
          </p:nvSpPr>
          <p:spPr>
            <a:xfrm>
              <a:off x="10253680" y="3171750"/>
              <a:ext cx="676369" cy="2543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</a:rPr>
                <a:t>검색창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7E4345-6D73-4486-B112-66F3D1B791A9}"/>
                </a:ext>
              </a:extLst>
            </p:cNvPr>
            <p:cNvSpPr/>
            <p:nvPr/>
          </p:nvSpPr>
          <p:spPr>
            <a:xfrm>
              <a:off x="11011191" y="3094886"/>
              <a:ext cx="474288" cy="407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고객정보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B91FD643-0A95-448E-AC21-E4BE671C7852}"/>
                </a:ext>
              </a:extLst>
            </p:cNvPr>
            <p:cNvSpPr/>
            <p:nvPr/>
          </p:nvSpPr>
          <p:spPr>
            <a:xfrm>
              <a:off x="11598123" y="3094885"/>
              <a:ext cx="485491" cy="407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장바구니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EAA0339-5506-4B0B-9A71-06430DCFE8E9}"/>
                </a:ext>
              </a:extLst>
            </p:cNvPr>
            <p:cNvSpPr txBox="1"/>
            <p:nvPr/>
          </p:nvSpPr>
          <p:spPr>
            <a:xfrm>
              <a:off x="10368432" y="3639945"/>
              <a:ext cx="503695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로그인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7A290A7-4F91-4A75-84FB-C4EBEC52BA2E}"/>
                </a:ext>
              </a:extLst>
            </p:cNvPr>
            <p:cNvSpPr txBox="1"/>
            <p:nvPr/>
          </p:nvSpPr>
          <p:spPr>
            <a:xfrm>
              <a:off x="10896882" y="3640723"/>
              <a:ext cx="60551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회원가입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0A7162D5-0139-4529-9C0D-5A25917CB074}"/>
              </a:ext>
            </a:extLst>
          </p:cNvPr>
          <p:cNvSpPr txBox="1"/>
          <p:nvPr/>
        </p:nvSpPr>
        <p:spPr>
          <a:xfrm>
            <a:off x="1003617" y="3147964"/>
            <a:ext cx="572675" cy="200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/>
              <a:t>주문내역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F4F9770-EBF6-4ECF-B18F-3F8A33A88289}"/>
              </a:ext>
            </a:extLst>
          </p:cNvPr>
          <p:cNvSpPr txBox="1"/>
          <p:nvPr/>
        </p:nvSpPr>
        <p:spPr>
          <a:xfrm>
            <a:off x="1074472" y="3335023"/>
            <a:ext cx="2877906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주문 일자 </a:t>
            </a:r>
            <a:r>
              <a:rPr lang="en-US" altLang="ko-KR" sz="600" b="1" dirty="0"/>
              <a:t>| </a:t>
            </a:r>
            <a:r>
              <a:rPr lang="ko-KR" altLang="en-US" sz="600" b="1" dirty="0"/>
              <a:t>상품 정보 </a:t>
            </a:r>
            <a:r>
              <a:rPr lang="en-US" altLang="ko-KR" sz="600" b="1" dirty="0"/>
              <a:t>| </a:t>
            </a:r>
            <a:r>
              <a:rPr lang="ko-KR" altLang="en-US" sz="600" b="1" dirty="0"/>
              <a:t>금액</a:t>
            </a:r>
            <a:r>
              <a:rPr lang="en-US" altLang="ko-KR" sz="600" b="1" dirty="0"/>
              <a:t>(</a:t>
            </a:r>
            <a:r>
              <a:rPr lang="ko-KR" altLang="en-US" sz="600" b="1" dirty="0"/>
              <a:t>수량</a:t>
            </a:r>
            <a:r>
              <a:rPr lang="en-US" altLang="ko-KR" sz="600" b="1" dirty="0"/>
              <a:t>) | </a:t>
            </a:r>
            <a:r>
              <a:rPr lang="ko-KR" altLang="en-US" sz="600" b="1" dirty="0"/>
              <a:t>배송비</a:t>
            </a:r>
            <a:r>
              <a:rPr lang="en-US" altLang="ko-KR" sz="600" b="1" dirty="0"/>
              <a:t>(</a:t>
            </a:r>
            <a:r>
              <a:rPr lang="ko-KR" altLang="en-US" sz="600" b="1" dirty="0"/>
              <a:t>판매자</a:t>
            </a:r>
            <a:r>
              <a:rPr lang="en-US" altLang="ko-KR" sz="600" b="1" dirty="0"/>
              <a:t>) | </a:t>
            </a:r>
            <a:r>
              <a:rPr lang="ko-KR" altLang="en-US" sz="600" b="1" dirty="0"/>
              <a:t>주문상태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CFD71B4-E4DD-4606-B183-17180DA8308C}"/>
              </a:ext>
            </a:extLst>
          </p:cNvPr>
          <p:cNvSpPr txBox="1"/>
          <p:nvPr/>
        </p:nvSpPr>
        <p:spPr>
          <a:xfrm>
            <a:off x="1074472" y="3555609"/>
            <a:ext cx="28779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/>
              <a:t>2021-06-09(</a:t>
            </a:r>
            <a:r>
              <a:rPr lang="ko-KR" altLang="en-US" sz="600" b="1" dirty="0"/>
              <a:t>일련 번호</a:t>
            </a:r>
            <a:r>
              <a:rPr lang="en-US" altLang="ko-KR" sz="600" b="1" dirty="0"/>
              <a:t>) | </a:t>
            </a:r>
            <a:r>
              <a:rPr lang="ko-KR" altLang="en-US" sz="600" b="1" dirty="0"/>
              <a:t>상품사진</a:t>
            </a:r>
            <a:r>
              <a:rPr lang="en-US" altLang="ko-KR" sz="600" b="1" dirty="0"/>
              <a:t>|</a:t>
            </a:r>
            <a:r>
              <a:rPr lang="ko-KR" altLang="en-US" sz="600" b="1" dirty="0"/>
              <a:t>상품 명</a:t>
            </a:r>
            <a:r>
              <a:rPr lang="en-US" altLang="ko-KR" sz="600" b="1" dirty="0"/>
              <a:t>| 100,000</a:t>
            </a:r>
            <a:r>
              <a:rPr lang="ko-KR" altLang="en-US" sz="600" b="1" dirty="0"/>
              <a:t>원</a:t>
            </a:r>
            <a:r>
              <a:rPr lang="en-US" altLang="ko-KR" sz="600" b="1" dirty="0"/>
              <a:t>(1</a:t>
            </a:r>
            <a:r>
              <a:rPr lang="ko-KR" altLang="en-US" sz="600" b="1" dirty="0"/>
              <a:t>개</a:t>
            </a:r>
            <a:r>
              <a:rPr lang="en-US" altLang="ko-KR" sz="600" b="1" dirty="0"/>
              <a:t>) | 2,500</a:t>
            </a:r>
            <a:r>
              <a:rPr lang="ko-KR" altLang="en-US" sz="600" b="1" dirty="0"/>
              <a:t>원</a:t>
            </a:r>
            <a:r>
              <a:rPr lang="en-US" altLang="ko-KR" sz="600" b="1" dirty="0"/>
              <a:t>(</a:t>
            </a:r>
            <a:r>
              <a:rPr lang="en-US" altLang="ko-KR" sz="600" b="1" dirty="0" err="1"/>
              <a:t>qweqw</a:t>
            </a:r>
            <a:r>
              <a:rPr lang="en-US" altLang="ko-KR" sz="600" b="1" dirty="0"/>
              <a:t>) | </a:t>
            </a:r>
            <a:r>
              <a:rPr lang="ko-KR" altLang="en-US" sz="600" b="1" dirty="0"/>
              <a:t>구매확정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35A168B-2B7C-4C53-B83F-0F3E3DD47DCB}"/>
              </a:ext>
            </a:extLst>
          </p:cNvPr>
          <p:cNvSpPr txBox="1"/>
          <p:nvPr/>
        </p:nvSpPr>
        <p:spPr>
          <a:xfrm>
            <a:off x="3071853" y="3696501"/>
            <a:ext cx="395505" cy="15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/>
              <a:t>배송조회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89130D1-3A96-475A-A5E5-0771E0431FD2}"/>
              </a:ext>
            </a:extLst>
          </p:cNvPr>
          <p:cNvSpPr txBox="1"/>
          <p:nvPr/>
        </p:nvSpPr>
        <p:spPr>
          <a:xfrm>
            <a:off x="3492050" y="3694108"/>
            <a:ext cx="395505" cy="15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/>
              <a:t>리뷰작성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213134-7AE2-4D3C-B8F8-4A575C327A84}"/>
              </a:ext>
            </a:extLst>
          </p:cNvPr>
          <p:cNvSpPr/>
          <p:nvPr/>
        </p:nvSpPr>
        <p:spPr>
          <a:xfrm>
            <a:off x="1074471" y="4195973"/>
            <a:ext cx="2877906" cy="54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주문 배송 절차 표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A76B95-8DFA-41CB-BFE9-18FC26AD9990}"/>
              </a:ext>
            </a:extLst>
          </p:cNvPr>
          <p:cNvSpPr txBox="1"/>
          <p:nvPr/>
        </p:nvSpPr>
        <p:spPr>
          <a:xfrm>
            <a:off x="5496042" y="3278737"/>
            <a:ext cx="2877906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주문 일자 </a:t>
            </a:r>
            <a:r>
              <a:rPr lang="en-US" altLang="ko-KR" sz="600" b="1" dirty="0"/>
              <a:t>| </a:t>
            </a:r>
            <a:r>
              <a:rPr lang="ko-KR" altLang="en-US" sz="600" b="1" dirty="0"/>
              <a:t>상품 정보 </a:t>
            </a:r>
            <a:r>
              <a:rPr lang="en-US" altLang="ko-KR" sz="600" b="1" dirty="0"/>
              <a:t>| </a:t>
            </a:r>
            <a:r>
              <a:rPr lang="ko-KR" altLang="en-US" sz="600" b="1" dirty="0"/>
              <a:t>금액</a:t>
            </a:r>
            <a:r>
              <a:rPr lang="en-US" altLang="ko-KR" sz="600" b="1" dirty="0"/>
              <a:t>(</a:t>
            </a:r>
            <a:r>
              <a:rPr lang="ko-KR" altLang="en-US" sz="600" b="1" dirty="0"/>
              <a:t>수량</a:t>
            </a:r>
            <a:r>
              <a:rPr lang="en-US" altLang="ko-KR" sz="600" b="1" dirty="0"/>
              <a:t>) | </a:t>
            </a:r>
            <a:r>
              <a:rPr lang="ko-KR" altLang="en-US" sz="600" b="1" dirty="0"/>
              <a:t>배송비</a:t>
            </a:r>
            <a:r>
              <a:rPr lang="en-US" altLang="ko-KR" sz="600" b="1" dirty="0"/>
              <a:t>(</a:t>
            </a:r>
            <a:r>
              <a:rPr lang="ko-KR" altLang="en-US" sz="600" b="1" dirty="0"/>
              <a:t>판매자</a:t>
            </a:r>
            <a:r>
              <a:rPr lang="en-US" altLang="ko-KR" sz="600" b="1" dirty="0"/>
              <a:t>) | </a:t>
            </a:r>
            <a:r>
              <a:rPr lang="ko-KR" altLang="en-US" sz="600" b="1" dirty="0"/>
              <a:t>주문상태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DA6E8EA-AF09-4410-8B9F-6F95B88CB9A6}"/>
              </a:ext>
            </a:extLst>
          </p:cNvPr>
          <p:cNvSpPr txBox="1"/>
          <p:nvPr/>
        </p:nvSpPr>
        <p:spPr>
          <a:xfrm>
            <a:off x="5496042" y="3499323"/>
            <a:ext cx="28779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/>
              <a:t>2021-06-09(</a:t>
            </a:r>
            <a:r>
              <a:rPr lang="ko-KR" altLang="en-US" sz="600" b="1" dirty="0"/>
              <a:t>일련 번호</a:t>
            </a:r>
            <a:r>
              <a:rPr lang="en-US" altLang="ko-KR" sz="600" b="1" dirty="0"/>
              <a:t>) | </a:t>
            </a:r>
            <a:r>
              <a:rPr lang="ko-KR" altLang="en-US" sz="600" b="1" dirty="0"/>
              <a:t>상품사진</a:t>
            </a:r>
            <a:r>
              <a:rPr lang="en-US" altLang="ko-KR" sz="600" b="1" dirty="0"/>
              <a:t>|</a:t>
            </a:r>
            <a:r>
              <a:rPr lang="ko-KR" altLang="en-US" sz="600" b="1" dirty="0"/>
              <a:t>상품 명</a:t>
            </a:r>
            <a:r>
              <a:rPr lang="en-US" altLang="ko-KR" sz="600" b="1" dirty="0"/>
              <a:t>| 100,000</a:t>
            </a:r>
            <a:r>
              <a:rPr lang="ko-KR" altLang="en-US" sz="600" b="1" dirty="0"/>
              <a:t>원</a:t>
            </a:r>
            <a:r>
              <a:rPr lang="en-US" altLang="ko-KR" sz="600" b="1" dirty="0"/>
              <a:t>(1</a:t>
            </a:r>
            <a:r>
              <a:rPr lang="ko-KR" altLang="en-US" sz="600" b="1" dirty="0"/>
              <a:t>개</a:t>
            </a:r>
            <a:r>
              <a:rPr lang="en-US" altLang="ko-KR" sz="600" b="1" dirty="0"/>
              <a:t>) | 2,500</a:t>
            </a:r>
            <a:r>
              <a:rPr lang="ko-KR" altLang="en-US" sz="600" b="1" dirty="0"/>
              <a:t>원</a:t>
            </a:r>
            <a:r>
              <a:rPr lang="en-US" altLang="ko-KR" sz="600" b="1" dirty="0"/>
              <a:t>(</a:t>
            </a:r>
            <a:r>
              <a:rPr lang="en-US" altLang="ko-KR" sz="600" b="1" dirty="0" err="1"/>
              <a:t>qweqw</a:t>
            </a:r>
            <a:r>
              <a:rPr lang="en-US" altLang="ko-KR" sz="600" b="1" dirty="0"/>
              <a:t>) | </a:t>
            </a:r>
            <a:r>
              <a:rPr lang="ko-KR" altLang="en-US" sz="600" b="1" dirty="0" err="1"/>
              <a:t>배송중</a:t>
            </a:r>
            <a:endParaRPr lang="ko-KR" altLang="en-US" sz="600" b="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A77FB82-D737-434A-A470-E211CEDA64A4}"/>
              </a:ext>
            </a:extLst>
          </p:cNvPr>
          <p:cNvSpPr txBox="1"/>
          <p:nvPr/>
        </p:nvSpPr>
        <p:spPr>
          <a:xfrm>
            <a:off x="7462946" y="3641412"/>
            <a:ext cx="293950" cy="15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/>
              <a:t>취소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6ACB5F8-67E6-4A79-98F4-E41024B491CC}"/>
              </a:ext>
            </a:extLst>
          </p:cNvPr>
          <p:cNvSpPr txBox="1"/>
          <p:nvPr/>
        </p:nvSpPr>
        <p:spPr>
          <a:xfrm>
            <a:off x="7777242" y="3640991"/>
            <a:ext cx="293950" cy="15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/>
              <a:t>반품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5A2EAE1-A014-4ED1-B9B3-6E6C4F1A1415}"/>
              </a:ext>
            </a:extLst>
          </p:cNvPr>
          <p:cNvSpPr txBox="1"/>
          <p:nvPr/>
        </p:nvSpPr>
        <p:spPr>
          <a:xfrm>
            <a:off x="8086578" y="3640215"/>
            <a:ext cx="293950" cy="15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/>
              <a:t>교환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42AFA7-03DF-448F-B094-0170E9854D73}"/>
              </a:ext>
            </a:extLst>
          </p:cNvPr>
          <p:cNvGrpSpPr/>
          <p:nvPr/>
        </p:nvGrpSpPr>
        <p:grpSpPr>
          <a:xfrm>
            <a:off x="5497312" y="4186367"/>
            <a:ext cx="2877906" cy="554906"/>
            <a:chOff x="5497312" y="4186367"/>
            <a:chExt cx="2877906" cy="554906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DC79CB7E-7CC8-4032-B69B-4D8001B91DFA}"/>
                </a:ext>
              </a:extLst>
            </p:cNvPr>
            <p:cNvSpPr/>
            <p:nvPr/>
          </p:nvSpPr>
          <p:spPr>
            <a:xfrm>
              <a:off x="5497312" y="4193183"/>
              <a:ext cx="2877906" cy="54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      취소 반품 교환 절차 표</a:t>
              </a: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E52D6EA1-0F6C-4CCF-984F-A78E6904A571}"/>
                </a:ext>
              </a:extLst>
            </p:cNvPr>
            <p:cNvSpPr/>
            <p:nvPr/>
          </p:nvSpPr>
          <p:spPr>
            <a:xfrm>
              <a:off x="5501121" y="4186367"/>
              <a:ext cx="454134" cy="185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취소절차</a:t>
              </a: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2C61F287-CA53-4598-93E0-703FBB6D66E5}"/>
                </a:ext>
              </a:extLst>
            </p:cNvPr>
            <p:cNvSpPr/>
            <p:nvPr/>
          </p:nvSpPr>
          <p:spPr>
            <a:xfrm>
              <a:off x="5501121" y="4361445"/>
              <a:ext cx="454134" cy="185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반품절차</a:t>
              </a: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07EA9FF6-CDCD-49AD-BAB3-F1EF122D76AF}"/>
                </a:ext>
              </a:extLst>
            </p:cNvPr>
            <p:cNvSpPr/>
            <p:nvPr/>
          </p:nvSpPr>
          <p:spPr>
            <a:xfrm>
              <a:off x="5501666" y="4556048"/>
              <a:ext cx="454134" cy="185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교환절차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7CF09C2-829C-4FB9-96C8-E8A6D45A5A19}"/>
              </a:ext>
            </a:extLst>
          </p:cNvPr>
          <p:cNvSpPr txBox="1"/>
          <p:nvPr/>
        </p:nvSpPr>
        <p:spPr>
          <a:xfrm>
            <a:off x="7774194" y="2664392"/>
            <a:ext cx="60551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고객센터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FC951436-5A5C-4E58-9039-4BB1491CD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313" y="1370858"/>
            <a:ext cx="946317" cy="4680584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1562267-8FAF-4E0C-A5A1-9A8BC0CD6CAB}"/>
              </a:ext>
            </a:extLst>
          </p:cNvPr>
          <p:cNvCxnSpPr>
            <a:cxnSpLocks/>
            <a:stCxn id="75" idx="0"/>
          </p:cNvCxnSpPr>
          <p:nvPr/>
        </p:nvCxnSpPr>
        <p:spPr>
          <a:xfrm rot="16200000" flipV="1">
            <a:off x="8185772" y="365157"/>
            <a:ext cx="663766" cy="1347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D50B9F-214E-47E3-8AD5-2BD8B9BD8941}"/>
              </a:ext>
            </a:extLst>
          </p:cNvPr>
          <p:cNvSpPr txBox="1"/>
          <p:nvPr/>
        </p:nvSpPr>
        <p:spPr>
          <a:xfrm>
            <a:off x="5820285" y="491218"/>
            <a:ext cx="2013550" cy="4001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컨텐츠 파트에서 좌측 사이드로 회원 정보관련 페이지에서 표시</a:t>
            </a:r>
          </a:p>
        </p:txBody>
      </p:sp>
    </p:spTree>
    <p:extLst>
      <p:ext uri="{BB962C8B-B14F-4D97-AF65-F5344CB8AC3E}">
        <p14:creationId xmlns:p14="http://schemas.microsoft.com/office/powerpoint/2010/main" val="86194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1CF0D8-8666-4BF7-8510-77D207BB2A93}"/>
              </a:ext>
            </a:extLst>
          </p:cNvPr>
          <p:cNvGrpSpPr/>
          <p:nvPr/>
        </p:nvGrpSpPr>
        <p:grpSpPr>
          <a:xfrm>
            <a:off x="207548" y="1448795"/>
            <a:ext cx="3896397" cy="4946956"/>
            <a:chOff x="207548" y="1448795"/>
            <a:chExt cx="3896397" cy="49469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3AB9EA-29AD-4AD2-8F6B-A7A607375763}"/>
                </a:ext>
              </a:extLst>
            </p:cNvPr>
            <p:cNvSpPr/>
            <p:nvPr/>
          </p:nvSpPr>
          <p:spPr>
            <a:xfrm>
              <a:off x="866450" y="1868955"/>
              <a:ext cx="3226904" cy="4091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80A4880-63AF-4702-B80B-99078B1AE0FE}"/>
                </a:ext>
              </a:extLst>
            </p:cNvPr>
            <p:cNvSpPr/>
            <p:nvPr/>
          </p:nvSpPr>
          <p:spPr>
            <a:xfrm>
              <a:off x="918803" y="2998566"/>
              <a:ext cx="3122194" cy="19791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34B1EC6-2FA4-4EC1-A4DE-07A1D9DDF54A}"/>
                </a:ext>
              </a:extLst>
            </p:cNvPr>
            <p:cNvGrpSpPr/>
            <p:nvPr/>
          </p:nvGrpSpPr>
          <p:grpSpPr>
            <a:xfrm>
              <a:off x="866454" y="6149530"/>
              <a:ext cx="3237491" cy="246221"/>
              <a:chOff x="5161728" y="6311956"/>
              <a:chExt cx="3237491" cy="246221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63ED34F1-39A4-495E-80B3-527762C5C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1728" y="6431234"/>
                <a:ext cx="7686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ABB36F-22D2-43DC-B223-C5A1C2C83C72}"/>
                  </a:ext>
                </a:extLst>
              </p:cNvPr>
              <p:cNvSpPr txBox="1"/>
              <p:nvPr/>
            </p:nvSpPr>
            <p:spPr>
              <a:xfrm>
                <a:off x="6096001" y="6311956"/>
                <a:ext cx="14327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min-width: 800px</a:t>
                </a:r>
                <a:endParaRPr lang="ko-KR" altLang="en-US" sz="1000" b="1" dirty="0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B892C909-98A4-45D2-95C4-FB10AF84E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0599" y="6431234"/>
                <a:ext cx="7686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2974CD0-1FB6-427D-A18E-FF0491254873}"/>
                </a:ext>
              </a:extLst>
            </p:cNvPr>
            <p:cNvGrpSpPr/>
            <p:nvPr/>
          </p:nvGrpSpPr>
          <p:grpSpPr>
            <a:xfrm rot="5400000">
              <a:off x="-1508563" y="3573508"/>
              <a:ext cx="4091124" cy="658901"/>
              <a:chOff x="5161728" y="6171966"/>
              <a:chExt cx="3237490" cy="658901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EDF04DA-6774-4FE6-A1FA-1EC5D1AB1B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791266" y="5801696"/>
                <a:ext cx="1" cy="12590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7238017-56A9-41DC-9FC0-1189B41516DD}"/>
                  </a:ext>
                </a:extLst>
              </p:cNvPr>
              <p:cNvSpPr txBox="1"/>
              <p:nvPr/>
            </p:nvSpPr>
            <p:spPr>
              <a:xfrm rot="16200000">
                <a:off x="6518438" y="6282215"/>
                <a:ext cx="658901" cy="43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min-height: 600px</a:t>
                </a:r>
                <a:endParaRPr lang="ko-KR" altLang="en-US" sz="1000" b="1" dirty="0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DC2C4D29-BB1D-434D-9702-FA638BDFF89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787412" y="5819428"/>
                <a:ext cx="0" cy="12236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35900A5-661E-4405-8BB5-62C98B384BFD}"/>
                </a:ext>
              </a:extLst>
            </p:cNvPr>
            <p:cNvSpPr txBox="1"/>
            <p:nvPr/>
          </p:nvSpPr>
          <p:spPr>
            <a:xfrm>
              <a:off x="1813166" y="1448795"/>
              <a:ext cx="1661154" cy="27699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장바구니</a:t>
              </a:r>
              <a:endParaRPr lang="ko-KR" altLang="en-US" sz="1200" dirty="0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DD1BE64A-CF23-45A4-99B3-2A5E4593DC0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57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디자인 구성과 계획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2385F94-8195-45EF-80C2-B4BC47D69E00}"/>
              </a:ext>
            </a:extLst>
          </p:cNvPr>
          <p:cNvGrpSpPr/>
          <p:nvPr/>
        </p:nvGrpSpPr>
        <p:grpSpPr>
          <a:xfrm>
            <a:off x="4629119" y="1486246"/>
            <a:ext cx="3896397" cy="4909505"/>
            <a:chOff x="4502822" y="1648672"/>
            <a:chExt cx="3896397" cy="490950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A64CAEA-EEF8-428C-A965-488DBD658113}"/>
                </a:ext>
              </a:extLst>
            </p:cNvPr>
            <p:cNvSpPr/>
            <p:nvPr/>
          </p:nvSpPr>
          <p:spPr>
            <a:xfrm>
              <a:off x="5161724" y="2031381"/>
              <a:ext cx="3226904" cy="4091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BA011FC-76D3-4633-96D7-304B573EE30A}"/>
                </a:ext>
              </a:extLst>
            </p:cNvPr>
            <p:cNvSpPr/>
            <p:nvPr/>
          </p:nvSpPr>
          <p:spPr>
            <a:xfrm>
              <a:off x="5214077" y="3183604"/>
              <a:ext cx="3122194" cy="19791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0F91582-3329-47E4-B84D-74A567F2351F}"/>
                </a:ext>
              </a:extLst>
            </p:cNvPr>
            <p:cNvGrpSpPr/>
            <p:nvPr/>
          </p:nvGrpSpPr>
          <p:grpSpPr>
            <a:xfrm>
              <a:off x="5161728" y="6311956"/>
              <a:ext cx="3237491" cy="246221"/>
              <a:chOff x="5161728" y="6311956"/>
              <a:chExt cx="3237491" cy="246221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EE983B7C-4639-4624-BF11-75E2B9329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1728" y="6431234"/>
                <a:ext cx="7686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CF3B735-555C-4389-B22C-0E009C1525EA}"/>
                  </a:ext>
                </a:extLst>
              </p:cNvPr>
              <p:cNvSpPr txBox="1"/>
              <p:nvPr/>
            </p:nvSpPr>
            <p:spPr>
              <a:xfrm>
                <a:off x="6096001" y="6311956"/>
                <a:ext cx="14327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min-width: 800px</a:t>
                </a:r>
                <a:endParaRPr lang="ko-KR" altLang="en-US" sz="1000" b="1" dirty="0"/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67F656C-3D3B-4AAA-90A1-60329CA04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0599" y="6431234"/>
                <a:ext cx="7686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734F009-F100-4A41-B846-F8E36313C75A}"/>
                </a:ext>
              </a:extLst>
            </p:cNvPr>
            <p:cNvGrpSpPr/>
            <p:nvPr/>
          </p:nvGrpSpPr>
          <p:grpSpPr>
            <a:xfrm rot="5400000">
              <a:off x="2786711" y="3735934"/>
              <a:ext cx="4091124" cy="658901"/>
              <a:chOff x="5161728" y="6171966"/>
              <a:chExt cx="3237490" cy="658901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F0E26EAC-EF90-402E-9E3C-86F576F8A02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791266" y="5801696"/>
                <a:ext cx="1" cy="12590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F23343-4994-477C-9D24-A6188F1A6B55}"/>
                  </a:ext>
                </a:extLst>
              </p:cNvPr>
              <p:cNvSpPr txBox="1"/>
              <p:nvPr/>
            </p:nvSpPr>
            <p:spPr>
              <a:xfrm rot="16200000">
                <a:off x="6518438" y="6282215"/>
                <a:ext cx="658901" cy="43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min-height: 600px</a:t>
                </a:r>
                <a:endParaRPr lang="ko-KR" altLang="en-US" sz="1000" b="1" dirty="0"/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EBF478F1-0AB9-4DAC-B799-77E682B2A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787412" y="5819428"/>
                <a:ext cx="0" cy="12236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67F8D0E-A6E1-4496-A0EA-00B0EE18E4B4}"/>
                </a:ext>
              </a:extLst>
            </p:cNvPr>
            <p:cNvSpPr txBox="1"/>
            <p:nvPr/>
          </p:nvSpPr>
          <p:spPr>
            <a:xfrm>
              <a:off x="6177868" y="1648672"/>
              <a:ext cx="1269047" cy="27699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고객센터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1021A2B-A949-4E5E-92D4-973FD04A7695}"/>
              </a:ext>
            </a:extLst>
          </p:cNvPr>
          <p:cNvGrpSpPr/>
          <p:nvPr/>
        </p:nvGrpSpPr>
        <p:grpSpPr>
          <a:xfrm>
            <a:off x="5340374" y="5061339"/>
            <a:ext cx="3122194" cy="839045"/>
            <a:chOff x="8585343" y="2751198"/>
            <a:chExt cx="3122194" cy="83904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42D76CB-D8BF-4BEF-8D3F-4B056B058F74}"/>
                </a:ext>
              </a:extLst>
            </p:cNvPr>
            <p:cNvSpPr/>
            <p:nvPr/>
          </p:nvSpPr>
          <p:spPr>
            <a:xfrm>
              <a:off x="8585343" y="2751198"/>
              <a:ext cx="3122194" cy="839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C6A9C86-0C5D-4A24-AA80-B2AA8AF6A3DA}"/>
                </a:ext>
              </a:extLst>
            </p:cNvPr>
            <p:cNvSpPr txBox="1"/>
            <p:nvPr/>
          </p:nvSpPr>
          <p:spPr>
            <a:xfrm>
              <a:off x="8643172" y="2809756"/>
              <a:ext cx="185869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사이트 소개 이용약관 전자금융거래약관 개인정보처리약관</a:t>
              </a:r>
              <a:r>
                <a:rPr lang="en-US" altLang="ko-KR" sz="700" dirty="0"/>
                <a:t> </a:t>
              </a:r>
              <a:r>
                <a:rPr lang="ko-KR" altLang="en-US" sz="700" dirty="0"/>
                <a:t>광고안내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7CAA237-14C1-493F-BA58-F500E9BF4342}"/>
                </a:ext>
              </a:extLst>
            </p:cNvPr>
            <p:cNvSpPr txBox="1"/>
            <p:nvPr/>
          </p:nvSpPr>
          <p:spPr>
            <a:xfrm>
              <a:off x="8635313" y="3199999"/>
              <a:ext cx="18665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사업자 정보 고객센터 번호 사업장주소 이메일 팩스번호</a:t>
              </a:r>
              <a:r>
                <a:rPr lang="en-US" altLang="ko-KR" sz="700" dirty="0"/>
                <a:t>	      GOOGLE MAP</a:t>
              </a:r>
              <a:endParaRPr lang="ko-KR" altLang="en-US" sz="7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127924B3-712B-4E4A-A7E5-0C8ED25180DD}"/>
                </a:ext>
              </a:extLst>
            </p:cNvPr>
            <p:cNvSpPr/>
            <p:nvPr/>
          </p:nvSpPr>
          <p:spPr>
            <a:xfrm>
              <a:off x="10577739" y="2812482"/>
              <a:ext cx="1059613" cy="6952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인증마크들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6EC2B5B-C3CF-4A81-B797-98A2CD58CBD1}"/>
              </a:ext>
            </a:extLst>
          </p:cNvPr>
          <p:cNvGrpSpPr/>
          <p:nvPr/>
        </p:nvGrpSpPr>
        <p:grpSpPr>
          <a:xfrm>
            <a:off x="920416" y="5057628"/>
            <a:ext cx="3122194" cy="839045"/>
            <a:chOff x="8585343" y="2751198"/>
            <a:chExt cx="3122194" cy="83904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F18A080-14E6-4514-A571-432B26323D38}"/>
                </a:ext>
              </a:extLst>
            </p:cNvPr>
            <p:cNvSpPr/>
            <p:nvPr/>
          </p:nvSpPr>
          <p:spPr>
            <a:xfrm>
              <a:off x="8585343" y="2751198"/>
              <a:ext cx="3122194" cy="839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02CA790-8AB3-4297-A0FE-A349C7C2C9B3}"/>
                </a:ext>
              </a:extLst>
            </p:cNvPr>
            <p:cNvSpPr txBox="1"/>
            <p:nvPr/>
          </p:nvSpPr>
          <p:spPr>
            <a:xfrm>
              <a:off x="8643172" y="2809756"/>
              <a:ext cx="185869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사이트 소개 이용약관 전자금융거래약관 개인정보처리약관</a:t>
              </a:r>
              <a:r>
                <a:rPr lang="en-US" altLang="ko-KR" sz="700" dirty="0"/>
                <a:t> </a:t>
              </a:r>
              <a:r>
                <a:rPr lang="ko-KR" altLang="en-US" sz="700" dirty="0"/>
                <a:t>광고안내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20B5BE7-6D62-473B-A786-90433EB16331}"/>
                </a:ext>
              </a:extLst>
            </p:cNvPr>
            <p:cNvSpPr txBox="1"/>
            <p:nvPr/>
          </p:nvSpPr>
          <p:spPr>
            <a:xfrm>
              <a:off x="8635313" y="3199999"/>
              <a:ext cx="18665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사업자 정보 고객센터 번호 사업장주소 이메일 팩스번호</a:t>
              </a:r>
              <a:r>
                <a:rPr lang="en-US" altLang="ko-KR" sz="700" dirty="0"/>
                <a:t>	      GOOGLE MAP</a:t>
              </a:r>
              <a:endParaRPr lang="ko-KR" altLang="en-US" sz="700" dirty="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831A08E-8B3E-4135-81C7-781A60FF4B82}"/>
                </a:ext>
              </a:extLst>
            </p:cNvPr>
            <p:cNvSpPr/>
            <p:nvPr/>
          </p:nvSpPr>
          <p:spPr>
            <a:xfrm>
              <a:off x="10577739" y="2812482"/>
              <a:ext cx="1059613" cy="6952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인증마크들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447A6B-6B8F-4283-B47F-5DDC7056B6A2}"/>
              </a:ext>
            </a:extLst>
          </p:cNvPr>
          <p:cNvGrpSpPr/>
          <p:nvPr/>
        </p:nvGrpSpPr>
        <p:grpSpPr>
          <a:xfrm>
            <a:off x="918803" y="1934310"/>
            <a:ext cx="3122194" cy="1038274"/>
            <a:chOff x="9094664" y="2909863"/>
            <a:chExt cx="3122194" cy="103827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5432973-2204-4DFF-A7C3-4BB3F1069B46}"/>
                </a:ext>
              </a:extLst>
            </p:cNvPr>
            <p:cNvSpPr/>
            <p:nvPr/>
          </p:nvSpPr>
          <p:spPr>
            <a:xfrm>
              <a:off x="9094664" y="2909863"/>
              <a:ext cx="3122194" cy="10382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3647B38-59F5-47EA-8ED4-F723CB722997}"/>
                </a:ext>
              </a:extLst>
            </p:cNvPr>
            <p:cNvSpPr/>
            <p:nvPr/>
          </p:nvSpPr>
          <p:spPr>
            <a:xfrm>
              <a:off x="9250332" y="3177574"/>
              <a:ext cx="232146" cy="246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543524F1-2B9B-4356-9033-06C8DF9B3E7B}"/>
                </a:ext>
              </a:extLst>
            </p:cNvPr>
            <p:cNvSpPr/>
            <p:nvPr/>
          </p:nvSpPr>
          <p:spPr>
            <a:xfrm>
              <a:off x="9584573" y="3171750"/>
              <a:ext cx="582514" cy="2543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DA4AD898-E605-48CF-AA3D-BCD7E31C3E65}"/>
                </a:ext>
              </a:extLst>
            </p:cNvPr>
            <p:cNvSpPr/>
            <p:nvPr/>
          </p:nvSpPr>
          <p:spPr>
            <a:xfrm>
              <a:off x="10253680" y="3171750"/>
              <a:ext cx="676369" cy="2543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</a:rPr>
                <a:t>검색창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C09DFAA5-49B7-49C2-B8FA-067812173AF8}"/>
                </a:ext>
              </a:extLst>
            </p:cNvPr>
            <p:cNvSpPr/>
            <p:nvPr/>
          </p:nvSpPr>
          <p:spPr>
            <a:xfrm>
              <a:off x="11011191" y="3094886"/>
              <a:ext cx="474288" cy="407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고객정보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125BFF02-3698-4F61-B5E5-81F9E702EDEA}"/>
                </a:ext>
              </a:extLst>
            </p:cNvPr>
            <p:cNvSpPr/>
            <p:nvPr/>
          </p:nvSpPr>
          <p:spPr>
            <a:xfrm>
              <a:off x="11598123" y="3094885"/>
              <a:ext cx="485491" cy="407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장바구니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F221E56-8811-441A-A99C-BAE3E821EDAE}"/>
                </a:ext>
              </a:extLst>
            </p:cNvPr>
            <p:cNvSpPr txBox="1"/>
            <p:nvPr/>
          </p:nvSpPr>
          <p:spPr>
            <a:xfrm>
              <a:off x="10368432" y="3639945"/>
              <a:ext cx="503695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로그인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3439BDB-DBA8-43A7-83DB-78F74066CA7F}"/>
                </a:ext>
              </a:extLst>
            </p:cNvPr>
            <p:cNvSpPr txBox="1"/>
            <p:nvPr/>
          </p:nvSpPr>
          <p:spPr>
            <a:xfrm>
              <a:off x="10896882" y="3640723"/>
              <a:ext cx="60551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회원가입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B847F5E-1943-4E68-BD2B-28125D6A7431}"/>
                </a:ext>
              </a:extLst>
            </p:cNvPr>
            <p:cNvSpPr txBox="1"/>
            <p:nvPr/>
          </p:nvSpPr>
          <p:spPr>
            <a:xfrm>
              <a:off x="11522727" y="3642316"/>
              <a:ext cx="60551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고객센터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F47C09B5-081B-4AD0-B580-0C198763B79F}"/>
              </a:ext>
            </a:extLst>
          </p:cNvPr>
          <p:cNvGrpSpPr/>
          <p:nvPr/>
        </p:nvGrpSpPr>
        <p:grpSpPr>
          <a:xfrm>
            <a:off x="5340374" y="1936213"/>
            <a:ext cx="3122194" cy="1038274"/>
            <a:chOff x="9094664" y="2909863"/>
            <a:chExt cx="3122194" cy="1038274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AEA77998-D705-468A-ADEB-64736BFB6690}"/>
                </a:ext>
              </a:extLst>
            </p:cNvPr>
            <p:cNvSpPr/>
            <p:nvPr/>
          </p:nvSpPr>
          <p:spPr>
            <a:xfrm>
              <a:off x="9094664" y="2909863"/>
              <a:ext cx="3122194" cy="10382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EEB556BC-3E1C-4560-BAEE-0DCB630CD53A}"/>
                </a:ext>
              </a:extLst>
            </p:cNvPr>
            <p:cNvSpPr/>
            <p:nvPr/>
          </p:nvSpPr>
          <p:spPr>
            <a:xfrm>
              <a:off x="9250332" y="3177574"/>
              <a:ext cx="232146" cy="246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275026C3-C511-4D70-A74A-BD465B67D5B6}"/>
                </a:ext>
              </a:extLst>
            </p:cNvPr>
            <p:cNvSpPr/>
            <p:nvPr/>
          </p:nvSpPr>
          <p:spPr>
            <a:xfrm>
              <a:off x="9584573" y="3171750"/>
              <a:ext cx="582514" cy="2543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435DAFC9-DCED-4760-A18C-E840420DB3F8}"/>
                </a:ext>
              </a:extLst>
            </p:cNvPr>
            <p:cNvSpPr/>
            <p:nvPr/>
          </p:nvSpPr>
          <p:spPr>
            <a:xfrm>
              <a:off x="10253680" y="3171750"/>
              <a:ext cx="676369" cy="2543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</a:rPr>
                <a:t>검색창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7E4345-6D73-4486-B112-66F3D1B791A9}"/>
                </a:ext>
              </a:extLst>
            </p:cNvPr>
            <p:cNvSpPr/>
            <p:nvPr/>
          </p:nvSpPr>
          <p:spPr>
            <a:xfrm>
              <a:off x="11011191" y="3094886"/>
              <a:ext cx="474288" cy="407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고객정보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B91FD643-0A95-448E-AC21-E4BE671C7852}"/>
                </a:ext>
              </a:extLst>
            </p:cNvPr>
            <p:cNvSpPr/>
            <p:nvPr/>
          </p:nvSpPr>
          <p:spPr>
            <a:xfrm>
              <a:off x="11598123" y="3094885"/>
              <a:ext cx="485491" cy="407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장바구니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EAA0339-5506-4B0B-9A71-06430DCFE8E9}"/>
                </a:ext>
              </a:extLst>
            </p:cNvPr>
            <p:cNvSpPr txBox="1"/>
            <p:nvPr/>
          </p:nvSpPr>
          <p:spPr>
            <a:xfrm>
              <a:off x="10368432" y="3639945"/>
              <a:ext cx="503695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로그인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7A290A7-4F91-4A75-84FB-C4EBEC52BA2E}"/>
                </a:ext>
              </a:extLst>
            </p:cNvPr>
            <p:cNvSpPr txBox="1"/>
            <p:nvPr/>
          </p:nvSpPr>
          <p:spPr>
            <a:xfrm>
              <a:off x="10896882" y="3640723"/>
              <a:ext cx="60551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회원가입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CBA1D2-DCEF-462D-9DA5-2422998080F8}"/>
              </a:ext>
            </a:extLst>
          </p:cNvPr>
          <p:cNvGrpSpPr/>
          <p:nvPr/>
        </p:nvGrpSpPr>
        <p:grpSpPr>
          <a:xfrm>
            <a:off x="967287" y="3068810"/>
            <a:ext cx="3005138" cy="1799366"/>
            <a:chOff x="967287" y="3068810"/>
            <a:chExt cx="3005138" cy="1799366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A7162D5-0139-4529-9C0D-5A25917CB074}"/>
                </a:ext>
              </a:extLst>
            </p:cNvPr>
            <p:cNvSpPr txBox="1"/>
            <p:nvPr/>
          </p:nvSpPr>
          <p:spPr>
            <a:xfrm>
              <a:off x="967287" y="3147964"/>
              <a:ext cx="572675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/>
                <a:t>장바구니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DF4F9770-EBF6-4ECF-B18F-3F8A33A88289}"/>
                </a:ext>
              </a:extLst>
            </p:cNvPr>
            <p:cNvSpPr txBox="1"/>
            <p:nvPr/>
          </p:nvSpPr>
          <p:spPr>
            <a:xfrm>
              <a:off x="1038142" y="3335023"/>
              <a:ext cx="1468101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전체선택 </a:t>
              </a:r>
              <a:r>
                <a:rPr lang="en-US" altLang="ko-KR" sz="600" b="1" dirty="0"/>
                <a:t>| </a:t>
              </a:r>
              <a:r>
                <a:rPr lang="ko-KR" altLang="en-US" sz="600" b="1" dirty="0"/>
                <a:t>선택 삭제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6213134-7AE2-4D3C-B8F8-4A575C327A84}"/>
                </a:ext>
              </a:extLst>
            </p:cNvPr>
            <p:cNvSpPr/>
            <p:nvPr/>
          </p:nvSpPr>
          <p:spPr>
            <a:xfrm>
              <a:off x="1038141" y="3568037"/>
              <a:ext cx="1468101" cy="1300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장바구니 </a:t>
              </a:r>
              <a:endParaRPr lang="en-US" altLang="ko-KR" sz="1700" dirty="0"/>
            </a:p>
            <a:p>
              <a:pPr algn="ctr"/>
              <a:r>
                <a:rPr lang="ko-KR" altLang="en-US" sz="1700" dirty="0" err="1"/>
                <a:t>상품칸</a:t>
              </a:r>
              <a:endParaRPr lang="ko-KR" altLang="en-US" sz="1700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2D191990-D1A4-4BFE-9AA5-965BBB587949}"/>
                </a:ext>
              </a:extLst>
            </p:cNvPr>
            <p:cNvSpPr/>
            <p:nvPr/>
          </p:nvSpPr>
          <p:spPr>
            <a:xfrm>
              <a:off x="2592000" y="3068810"/>
              <a:ext cx="1380425" cy="1875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01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장바구니 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| 02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주문서 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| 03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주문완료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A6ADA02-2FF9-47F3-88BF-D3F4A46D31BA}"/>
                </a:ext>
              </a:extLst>
            </p:cNvPr>
            <p:cNvSpPr/>
            <p:nvPr/>
          </p:nvSpPr>
          <p:spPr>
            <a:xfrm>
              <a:off x="2588058" y="3331820"/>
              <a:ext cx="1380426" cy="1536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208319-2BE3-4CD7-9164-A4ADEA853C08}"/>
                </a:ext>
              </a:extLst>
            </p:cNvPr>
            <p:cNvSpPr txBox="1"/>
            <p:nvPr/>
          </p:nvSpPr>
          <p:spPr>
            <a:xfrm>
              <a:off x="2754188" y="4566084"/>
              <a:ext cx="976365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/>
                <a:t>주문하기</a:t>
              </a:r>
              <a:endParaRPr lang="ko-KR" altLang="en-US" sz="800" b="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165338-4390-4476-B403-4A41BC1E382F}"/>
                </a:ext>
              </a:extLst>
            </p:cNvPr>
            <p:cNvSpPr/>
            <p:nvPr/>
          </p:nvSpPr>
          <p:spPr>
            <a:xfrm>
              <a:off x="2643743" y="3471244"/>
              <a:ext cx="706037" cy="93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할인 쿠폰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B1DBA1E-8F9C-4E2F-A70D-F20A0FE4814F}"/>
                </a:ext>
              </a:extLst>
            </p:cNvPr>
            <p:cNvSpPr/>
            <p:nvPr/>
          </p:nvSpPr>
          <p:spPr>
            <a:xfrm>
              <a:off x="3395265" y="3471245"/>
              <a:ext cx="512488" cy="93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선택 확인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9D7D60-4475-45B4-94CF-1FDB0FB5AE26}"/>
                </a:ext>
              </a:extLst>
            </p:cNvPr>
            <p:cNvSpPr txBox="1"/>
            <p:nvPr/>
          </p:nvSpPr>
          <p:spPr>
            <a:xfrm>
              <a:off x="2643743" y="3711919"/>
              <a:ext cx="1264009" cy="723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/>
                <a:t>결제 예정금액</a:t>
              </a:r>
              <a:endParaRPr lang="en-US" altLang="ko-KR" sz="800" b="1" dirty="0"/>
            </a:p>
            <a:p>
              <a:endParaRPr lang="en-US" altLang="ko-KR" sz="800" b="1" dirty="0"/>
            </a:p>
            <a:p>
              <a:r>
                <a:rPr lang="ko-KR" altLang="en-US" sz="500" b="1" dirty="0"/>
                <a:t>상품금액</a:t>
              </a:r>
              <a:r>
                <a:rPr lang="en-US" altLang="ko-KR" sz="500" b="1" dirty="0"/>
                <a:t>		?</a:t>
              </a:r>
              <a:r>
                <a:rPr lang="ko-KR" altLang="en-US" sz="500" b="1" dirty="0"/>
                <a:t>원</a:t>
              </a:r>
              <a:endParaRPr lang="en-US" altLang="ko-KR" sz="500" b="1" dirty="0"/>
            </a:p>
            <a:p>
              <a:r>
                <a:rPr lang="ko-KR" altLang="en-US" sz="500" b="1" dirty="0"/>
                <a:t>할인금액</a:t>
              </a:r>
              <a:r>
                <a:rPr lang="en-US" altLang="ko-KR" sz="500" b="1" dirty="0"/>
                <a:t>		?</a:t>
              </a:r>
              <a:r>
                <a:rPr lang="ko-KR" altLang="en-US" sz="500" b="1" dirty="0"/>
                <a:t>원</a:t>
              </a:r>
              <a:endParaRPr lang="en-US" altLang="ko-KR" sz="500" b="1" dirty="0"/>
            </a:p>
            <a:p>
              <a:r>
                <a:rPr lang="ko-KR" altLang="en-US" sz="500" b="1" dirty="0"/>
                <a:t>배송비</a:t>
              </a:r>
              <a:r>
                <a:rPr lang="en-US" altLang="ko-KR" sz="500" b="1" dirty="0"/>
                <a:t>		?</a:t>
              </a:r>
              <a:r>
                <a:rPr lang="ko-KR" altLang="en-US" sz="500" b="1" dirty="0"/>
                <a:t>원</a:t>
              </a:r>
              <a:endParaRPr lang="en-US" altLang="ko-KR" sz="500" b="1" dirty="0"/>
            </a:p>
            <a:p>
              <a:endParaRPr lang="en-US" altLang="ko-KR" sz="500" b="1" dirty="0"/>
            </a:p>
            <a:p>
              <a:r>
                <a:rPr lang="ko-KR" altLang="en-US" sz="500" b="1" dirty="0"/>
                <a:t>합계</a:t>
              </a:r>
              <a:r>
                <a:rPr lang="en-US" altLang="ko-KR" sz="500" b="1" dirty="0"/>
                <a:t>		?</a:t>
              </a:r>
              <a:r>
                <a:rPr lang="ko-KR" altLang="en-US" sz="500" b="1" dirty="0"/>
                <a:t>원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F19997D6-CA5D-4DCF-AC85-5B3ACFD4757A}"/>
              </a:ext>
            </a:extLst>
          </p:cNvPr>
          <p:cNvSpPr txBox="1"/>
          <p:nvPr/>
        </p:nvSpPr>
        <p:spPr>
          <a:xfrm>
            <a:off x="7525017" y="3211880"/>
            <a:ext cx="337559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검색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F876A6E-5711-46FC-BD85-937930AB9D02}"/>
              </a:ext>
            </a:extLst>
          </p:cNvPr>
          <p:cNvGrpSpPr/>
          <p:nvPr/>
        </p:nvGrpSpPr>
        <p:grpSpPr>
          <a:xfrm>
            <a:off x="5398204" y="3079412"/>
            <a:ext cx="3002040" cy="1734913"/>
            <a:chOff x="5398204" y="3079412"/>
            <a:chExt cx="3002040" cy="173491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388DCF-250D-4244-AF79-FCCDD5F22FEB}"/>
                </a:ext>
              </a:extLst>
            </p:cNvPr>
            <p:cNvSpPr/>
            <p:nvPr/>
          </p:nvSpPr>
          <p:spPr>
            <a:xfrm>
              <a:off x="5398204" y="3079412"/>
              <a:ext cx="2991852" cy="4314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B3880D4-1A6F-43E8-83F7-5E040C80E398}"/>
                </a:ext>
              </a:extLst>
            </p:cNvPr>
            <p:cNvGrpSpPr/>
            <p:nvPr/>
          </p:nvGrpSpPr>
          <p:grpSpPr>
            <a:xfrm>
              <a:off x="5402697" y="3188567"/>
              <a:ext cx="2997547" cy="1625758"/>
              <a:chOff x="5402697" y="3188567"/>
              <a:chExt cx="2997547" cy="1625758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936383B-5FAB-456B-8EC5-F9023CFFD754}"/>
                  </a:ext>
                </a:extLst>
              </p:cNvPr>
              <p:cNvGrpSpPr/>
              <p:nvPr/>
            </p:nvGrpSpPr>
            <p:grpSpPr>
              <a:xfrm>
                <a:off x="5402697" y="3561256"/>
                <a:ext cx="2997547" cy="1253069"/>
                <a:chOff x="5401713" y="3253110"/>
                <a:chExt cx="2997547" cy="1253069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860E42E7-B4CB-4133-A621-C1449C3F8E21}"/>
                    </a:ext>
                  </a:extLst>
                </p:cNvPr>
                <p:cNvSpPr txBox="1"/>
                <p:nvPr/>
              </p:nvSpPr>
              <p:spPr>
                <a:xfrm>
                  <a:off x="5401716" y="3256319"/>
                  <a:ext cx="1468101" cy="1846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600" b="1" dirty="0"/>
                    <a:t>자주 묻는 질문</a:t>
                  </a:r>
                  <a:r>
                    <a:rPr lang="en-US" altLang="ko-KR" sz="600" b="1" dirty="0"/>
                    <a:t>	      </a:t>
                  </a:r>
                  <a:r>
                    <a:rPr lang="ko-KR" altLang="en-US" sz="500" dirty="0" err="1"/>
                    <a:t>더보기</a:t>
                  </a:r>
                  <a:r>
                    <a:rPr lang="en-US" altLang="ko-KR" sz="500" dirty="0"/>
                    <a:t>+</a:t>
                  </a:r>
                  <a:endParaRPr lang="ko-KR" altLang="en-US" sz="600" dirty="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7507D7E-DF7B-4F9E-A725-032FBD16B779}"/>
                    </a:ext>
                  </a:extLst>
                </p:cNvPr>
                <p:cNvSpPr txBox="1"/>
                <p:nvPr/>
              </p:nvSpPr>
              <p:spPr>
                <a:xfrm>
                  <a:off x="6931159" y="3253110"/>
                  <a:ext cx="1468101" cy="1846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600" b="1" dirty="0"/>
                    <a:t>자주 묻는 질문</a:t>
                  </a:r>
                  <a:r>
                    <a:rPr lang="en-US" altLang="ko-KR" sz="600" b="1" dirty="0"/>
                    <a:t>	      </a:t>
                  </a:r>
                  <a:r>
                    <a:rPr lang="ko-KR" altLang="en-US" sz="500" dirty="0" err="1"/>
                    <a:t>더보기</a:t>
                  </a:r>
                  <a:r>
                    <a:rPr lang="en-US" altLang="ko-KR" sz="500" dirty="0"/>
                    <a:t>+</a:t>
                  </a:r>
                  <a:endParaRPr lang="ko-KR" altLang="en-US" sz="600" dirty="0"/>
                </a:p>
              </p:txBody>
            </p: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ADCED999-868C-4A71-AA95-21FD795E7CCB}"/>
                    </a:ext>
                  </a:extLst>
                </p:cNvPr>
                <p:cNvGrpSpPr/>
                <p:nvPr/>
              </p:nvGrpSpPr>
              <p:grpSpPr>
                <a:xfrm>
                  <a:off x="5401713" y="3488928"/>
                  <a:ext cx="1468103" cy="1017251"/>
                  <a:chOff x="5401713" y="3488928"/>
                  <a:chExt cx="1468103" cy="1017251"/>
                </a:xfrm>
              </p:grpSpPr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2B733D7-E2F4-4551-9571-716F019ABF48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715" y="3488928"/>
                    <a:ext cx="1468101" cy="1692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dirty="0"/>
                      <a:t>[</a:t>
                    </a:r>
                    <a:r>
                      <a:rPr lang="ko-KR" altLang="en-US" sz="500" dirty="0"/>
                      <a:t>구매</a:t>
                    </a:r>
                    <a:r>
                      <a:rPr lang="en-US" altLang="ko-KR" sz="500" dirty="0"/>
                      <a:t>] @#!@#@@@@@@@@@@@</a:t>
                    </a:r>
                    <a:endParaRPr lang="ko-KR" altLang="en-US" sz="500" dirty="0"/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0B28424E-7717-4717-B794-0555D8A2D704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714" y="3658205"/>
                    <a:ext cx="1468101" cy="1692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dirty="0"/>
                      <a:t>[</a:t>
                    </a:r>
                    <a:r>
                      <a:rPr lang="ko-KR" altLang="en-US" sz="500" dirty="0"/>
                      <a:t>구매</a:t>
                    </a:r>
                    <a:r>
                      <a:rPr lang="en-US" altLang="ko-KR" sz="500" dirty="0"/>
                      <a:t>] @#!@#@@@@@@@@@@@</a:t>
                    </a:r>
                    <a:endParaRPr lang="ko-KR" altLang="en-US" sz="500" dirty="0"/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35A2DCD7-35A4-49E1-AC9B-947004FD736E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715" y="3827482"/>
                    <a:ext cx="1468101" cy="1692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dirty="0"/>
                      <a:t>[</a:t>
                    </a:r>
                    <a:r>
                      <a:rPr lang="ko-KR" altLang="en-US" sz="500" dirty="0"/>
                      <a:t>구매</a:t>
                    </a:r>
                    <a:r>
                      <a:rPr lang="en-US" altLang="ko-KR" sz="500" dirty="0"/>
                      <a:t>] @#!@#@@@@@@@@@@@</a:t>
                    </a:r>
                    <a:endParaRPr lang="ko-KR" altLang="en-US" sz="500" dirty="0"/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BEB361A-18F6-4E85-969D-E8B0DA12A160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714" y="3996759"/>
                    <a:ext cx="1468101" cy="1692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dirty="0"/>
                      <a:t>[</a:t>
                    </a:r>
                    <a:r>
                      <a:rPr lang="ko-KR" altLang="en-US" sz="500" dirty="0"/>
                      <a:t>구매</a:t>
                    </a:r>
                    <a:r>
                      <a:rPr lang="en-US" altLang="ko-KR" sz="500" dirty="0"/>
                      <a:t>] @#!@#@@@@@@@@@@@</a:t>
                    </a:r>
                    <a:endParaRPr lang="ko-KR" altLang="en-US" sz="500" dirty="0"/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388891AF-22C7-4C0C-8E00-9248AFC78135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714" y="4167625"/>
                    <a:ext cx="1468101" cy="1692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dirty="0"/>
                      <a:t>[</a:t>
                    </a:r>
                    <a:r>
                      <a:rPr lang="ko-KR" altLang="en-US" sz="500" dirty="0"/>
                      <a:t>구매</a:t>
                    </a:r>
                    <a:r>
                      <a:rPr lang="en-US" altLang="ko-KR" sz="500" dirty="0"/>
                      <a:t>] @#!@#@@@@@@@@@@@</a:t>
                    </a:r>
                    <a:endParaRPr lang="ko-KR" altLang="en-US" sz="500" dirty="0"/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72761E22-B326-4DAA-8B9B-114C62136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713" y="4336902"/>
                    <a:ext cx="1468101" cy="1692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dirty="0"/>
                      <a:t>[</a:t>
                    </a:r>
                    <a:r>
                      <a:rPr lang="ko-KR" altLang="en-US" sz="500" dirty="0"/>
                      <a:t>구매</a:t>
                    </a:r>
                    <a:r>
                      <a:rPr lang="en-US" altLang="ko-KR" sz="500" dirty="0"/>
                      <a:t>] @#!@#@@@@@@@@@@@</a:t>
                    </a:r>
                    <a:endParaRPr lang="ko-KR" altLang="en-US" sz="500" dirty="0"/>
                  </a:p>
                </p:txBody>
              </p:sp>
            </p:grpSp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7F981083-A9AD-4016-B9E5-95684F0F2A3C}"/>
                    </a:ext>
                  </a:extLst>
                </p:cNvPr>
                <p:cNvGrpSpPr/>
                <p:nvPr/>
              </p:nvGrpSpPr>
              <p:grpSpPr>
                <a:xfrm>
                  <a:off x="6931153" y="3488133"/>
                  <a:ext cx="1468103" cy="1017251"/>
                  <a:chOff x="5401713" y="3488928"/>
                  <a:chExt cx="1468103" cy="1017251"/>
                </a:xfrm>
              </p:grpSpPr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EAF9ABE5-7F27-4ED0-8194-BE42F2ED8745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715" y="3488928"/>
                    <a:ext cx="1468101" cy="1692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dirty="0"/>
                      <a:t>[</a:t>
                    </a:r>
                    <a:r>
                      <a:rPr lang="ko-KR" altLang="en-US" sz="500" dirty="0"/>
                      <a:t>공지</a:t>
                    </a:r>
                    <a:r>
                      <a:rPr lang="en-US" altLang="ko-KR" sz="500" dirty="0"/>
                      <a:t>] @#!@#@@@@@@@@@@@</a:t>
                    </a:r>
                    <a:endParaRPr lang="ko-KR" altLang="en-US" sz="500" dirty="0"/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57DC8164-96B2-4067-8D66-50FC34209399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714" y="3658205"/>
                    <a:ext cx="1468101" cy="1692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dirty="0"/>
                      <a:t>[</a:t>
                    </a:r>
                    <a:r>
                      <a:rPr lang="ko-KR" altLang="en-US" sz="500" dirty="0"/>
                      <a:t>공지</a:t>
                    </a:r>
                    <a:r>
                      <a:rPr lang="en-US" altLang="ko-KR" sz="500" dirty="0"/>
                      <a:t>] @#!@#@@@@@@@@@@@</a:t>
                    </a:r>
                    <a:endParaRPr lang="ko-KR" altLang="en-US" sz="500" dirty="0"/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179D321-CF3E-4F07-BF84-7D3E2F4E1335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715" y="3827482"/>
                    <a:ext cx="1468101" cy="1692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dirty="0"/>
                      <a:t>[</a:t>
                    </a:r>
                    <a:r>
                      <a:rPr lang="ko-KR" altLang="en-US" sz="500" dirty="0"/>
                      <a:t>공지</a:t>
                    </a:r>
                    <a:r>
                      <a:rPr lang="en-US" altLang="ko-KR" sz="500" dirty="0"/>
                      <a:t>] @#!@#@@@@@@@@@@@</a:t>
                    </a:r>
                    <a:endParaRPr lang="ko-KR" altLang="en-US" sz="500" dirty="0"/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D3935380-9E02-47AB-9058-54579C83EFAC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714" y="3996759"/>
                    <a:ext cx="1468101" cy="1692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dirty="0"/>
                      <a:t>[</a:t>
                    </a:r>
                    <a:r>
                      <a:rPr lang="ko-KR" altLang="en-US" sz="500" dirty="0"/>
                      <a:t>공지</a:t>
                    </a:r>
                    <a:r>
                      <a:rPr lang="en-US" altLang="ko-KR" sz="500" dirty="0"/>
                      <a:t>] @#!@#@@@@@@@@@@@</a:t>
                    </a:r>
                    <a:endParaRPr lang="ko-KR" altLang="en-US" sz="500" dirty="0"/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FE837D8B-DACC-49F5-B7D6-2863D984493B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714" y="4167625"/>
                    <a:ext cx="1468101" cy="1692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dirty="0"/>
                      <a:t>[</a:t>
                    </a:r>
                    <a:r>
                      <a:rPr lang="ko-KR" altLang="en-US" sz="500" dirty="0"/>
                      <a:t>공지</a:t>
                    </a:r>
                    <a:r>
                      <a:rPr lang="en-US" altLang="ko-KR" sz="500" dirty="0"/>
                      <a:t>] @#!@#@@@@@@@@@@@</a:t>
                    </a:r>
                    <a:endParaRPr lang="ko-KR" altLang="en-US" sz="500" dirty="0"/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C7E9E905-F88C-4429-A7E5-483DF46901AE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713" y="4336902"/>
                    <a:ext cx="1468101" cy="1692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dirty="0"/>
                      <a:t>[</a:t>
                    </a:r>
                    <a:r>
                      <a:rPr lang="ko-KR" altLang="en-US" sz="500" dirty="0"/>
                      <a:t>공지</a:t>
                    </a:r>
                    <a:r>
                      <a:rPr lang="en-US" altLang="ko-KR" sz="500" dirty="0"/>
                      <a:t>] @#!@#@@@@@@@@@@@</a:t>
                    </a:r>
                    <a:endParaRPr lang="ko-KR" altLang="en-US" sz="500" dirty="0"/>
                  </a:p>
                </p:txBody>
              </p:sp>
            </p:grpSp>
          </p:grp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2DE0219C-3F5A-4B4C-B4D8-E25CD2AA96BD}"/>
                  </a:ext>
                </a:extLst>
              </p:cNvPr>
              <p:cNvSpPr/>
              <p:nvPr/>
            </p:nvSpPr>
            <p:spPr>
              <a:xfrm>
                <a:off x="6077509" y="3188567"/>
                <a:ext cx="1418593" cy="223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4B7F1A0-B7DD-4352-8AD1-03162B76E295}"/>
                </a:ext>
              </a:extLst>
            </p:cNvPr>
            <p:cNvSpPr txBox="1"/>
            <p:nvPr/>
          </p:nvSpPr>
          <p:spPr>
            <a:xfrm>
              <a:off x="5571170" y="3211036"/>
              <a:ext cx="433827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FAQ</a:t>
              </a:r>
              <a:endParaRPr lang="ko-KR" altLang="en-US" sz="600" b="1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4A187B3-1774-427A-8E2D-ABFCEF416089}"/>
              </a:ext>
            </a:extLst>
          </p:cNvPr>
          <p:cNvSpPr txBox="1"/>
          <p:nvPr/>
        </p:nvSpPr>
        <p:spPr>
          <a:xfrm>
            <a:off x="7774194" y="2664392"/>
            <a:ext cx="60551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고객센터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EC197D4-6824-4A82-B1AA-0E1CEC7796BA}"/>
              </a:ext>
            </a:extLst>
          </p:cNvPr>
          <p:cNvSpPr/>
          <p:nvPr/>
        </p:nvSpPr>
        <p:spPr>
          <a:xfrm>
            <a:off x="7554410" y="3199858"/>
            <a:ext cx="414591" cy="206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검색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CD0E53F-02F4-4AD2-BCB4-B7347C95FAB3}"/>
              </a:ext>
            </a:extLst>
          </p:cNvPr>
          <p:cNvGrpSpPr/>
          <p:nvPr/>
        </p:nvGrpSpPr>
        <p:grpSpPr>
          <a:xfrm>
            <a:off x="4261623" y="1537673"/>
            <a:ext cx="883734" cy="4753688"/>
            <a:chOff x="4196863" y="788101"/>
            <a:chExt cx="883734" cy="4753688"/>
          </a:xfrm>
        </p:grpSpPr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B785382E-AFA0-4481-9047-0E6C1A36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6863" y="788101"/>
              <a:ext cx="883733" cy="3658142"/>
            </a:xfrm>
            <a:prstGeom prst="rect">
              <a:avLst/>
            </a:prstGeom>
          </p:spPr>
        </p:pic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E8F0D94A-8103-4495-9422-EACD6A034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6607" y="4320482"/>
              <a:ext cx="863990" cy="1221307"/>
            </a:xfrm>
            <a:prstGeom prst="rect">
              <a:avLst/>
            </a:prstGeom>
          </p:spPr>
        </p:pic>
      </p:grp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780E5692-09E5-4349-92A6-4DF993667364}"/>
              </a:ext>
            </a:extLst>
          </p:cNvPr>
          <p:cNvCxnSpPr>
            <a:cxnSpLocks/>
            <a:endCxn id="152" idx="1"/>
          </p:cNvCxnSpPr>
          <p:nvPr/>
        </p:nvCxnSpPr>
        <p:spPr>
          <a:xfrm flipV="1">
            <a:off x="5134112" y="1087423"/>
            <a:ext cx="899628" cy="586648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EE7DFBF-7DF2-4673-AE70-433424C27ADF}"/>
              </a:ext>
            </a:extLst>
          </p:cNvPr>
          <p:cNvSpPr txBox="1"/>
          <p:nvPr/>
        </p:nvSpPr>
        <p:spPr>
          <a:xfrm>
            <a:off x="6033740" y="964312"/>
            <a:ext cx="134161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좌측 사이드에 배치</a:t>
            </a:r>
          </a:p>
        </p:txBody>
      </p:sp>
    </p:spTree>
    <p:extLst>
      <p:ext uri="{BB962C8B-B14F-4D97-AF65-F5344CB8AC3E}">
        <p14:creationId xmlns:p14="http://schemas.microsoft.com/office/powerpoint/2010/main" val="42180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1CF0D8-8666-4BF7-8510-77D207BB2A93}"/>
              </a:ext>
            </a:extLst>
          </p:cNvPr>
          <p:cNvGrpSpPr/>
          <p:nvPr/>
        </p:nvGrpSpPr>
        <p:grpSpPr>
          <a:xfrm>
            <a:off x="207548" y="1479092"/>
            <a:ext cx="3896397" cy="4916659"/>
            <a:chOff x="207548" y="1479092"/>
            <a:chExt cx="3896397" cy="491665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3AB9EA-29AD-4AD2-8F6B-A7A607375763}"/>
                </a:ext>
              </a:extLst>
            </p:cNvPr>
            <p:cNvSpPr/>
            <p:nvPr/>
          </p:nvSpPr>
          <p:spPr>
            <a:xfrm>
              <a:off x="866450" y="1868955"/>
              <a:ext cx="3226904" cy="4091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80A4880-63AF-4702-B80B-99078B1AE0FE}"/>
                </a:ext>
              </a:extLst>
            </p:cNvPr>
            <p:cNvSpPr/>
            <p:nvPr/>
          </p:nvSpPr>
          <p:spPr>
            <a:xfrm>
              <a:off x="918803" y="2998566"/>
              <a:ext cx="3122194" cy="19791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34B1EC6-2FA4-4EC1-A4DE-07A1D9DDF54A}"/>
                </a:ext>
              </a:extLst>
            </p:cNvPr>
            <p:cNvGrpSpPr/>
            <p:nvPr/>
          </p:nvGrpSpPr>
          <p:grpSpPr>
            <a:xfrm>
              <a:off x="866454" y="6149530"/>
              <a:ext cx="3237491" cy="246221"/>
              <a:chOff x="5161728" y="6311956"/>
              <a:chExt cx="3237491" cy="246221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63ED34F1-39A4-495E-80B3-527762C5C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1728" y="6431234"/>
                <a:ext cx="7686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ABB36F-22D2-43DC-B223-C5A1C2C83C72}"/>
                  </a:ext>
                </a:extLst>
              </p:cNvPr>
              <p:cNvSpPr txBox="1"/>
              <p:nvPr/>
            </p:nvSpPr>
            <p:spPr>
              <a:xfrm>
                <a:off x="6096001" y="6311956"/>
                <a:ext cx="14327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min-width: 800px</a:t>
                </a:r>
                <a:endParaRPr lang="ko-KR" altLang="en-US" sz="1000" b="1" dirty="0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B892C909-98A4-45D2-95C4-FB10AF84E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0599" y="6431234"/>
                <a:ext cx="7686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2974CD0-1FB6-427D-A18E-FF0491254873}"/>
                </a:ext>
              </a:extLst>
            </p:cNvPr>
            <p:cNvGrpSpPr/>
            <p:nvPr/>
          </p:nvGrpSpPr>
          <p:grpSpPr>
            <a:xfrm rot="5400000">
              <a:off x="-1508563" y="3573508"/>
              <a:ext cx="4091124" cy="658901"/>
              <a:chOff x="5161728" y="6171966"/>
              <a:chExt cx="3237490" cy="658901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EDF04DA-6774-4FE6-A1FA-1EC5D1AB1B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791266" y="5801696"/>
                <a:ext cx="1" cy="12590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7238017-56A9-41DC-9FC0-1189B41516DD}"/>
                  </a:ext>
                </a:extLst>
              </p:cNvPr>
              <p:cNvSpPr txBox="1"/>
              <p:nvPr/>
            </p:nvSpPr>
            <p:spPr>
              <a:xfrm rot="16200000">
                <a:off x="6518438" y="6282215"/>
                <a:ext cx="658901" cy="43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min-height: 600px</a:t>
                </a:r>
                <a:endParaRPr lang="ko-KR" altLang="en-US" sz="1000" b="1" dirty="0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DC2C4D29-BB1D-434D-9702-FA638BDFF89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787412" y="5819428"/>
                <a:ext cx="0" cy="12236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35900A5-661E-4405-8BB5-62C98B384BFD}"/>
                </a:ext>
              </a:extLst>
            </p:cNvPr>
            <p:cNvSpPr txBox="1"/>
            <p:nvPr/>
          </p:nvSpPr>
          <p:spPr>
            <a:xfrm>
              <a:off x="1870352" y="1479092"/>
              <a:ext cx="1344443" cy="27699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문의내역</a:t>
              </a:r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DD1BE64A-CF23-45A4-99B3-2A5E4593DC0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57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디자인 구성과 계획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6EC2B5B-C3CF-4A81-B797-98A2CD58CBD1}"/>
              </a:ext>
            </a:extLst>
          </p:cNvPr>
          <p:cNvGrpSpPr/>
          <p:nvPr/>
        </p:nvGrpSpPr>
        <p:grpSpPr>
          <a:xfrm>
            <a:off x="920416" y="5057628"/>
            <a:ext cx="3122194" cy="839045"/>
            <a:chOff x="8585343" y="2751198"/>
            <a:chExt cx="3122194" cy="83904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F18A080-14E6-4514-A571-432B26323D38}"/>
                </a:ext>
              </a:extLst>
            </p:cNvPr>
            <p:cNvSpPr/>
            <p:nvPr/>
          </p:nvSpPr>
          <p:spPr>
            <a:xfrm>
              <a:off x="8585343" y="2751198"/>
              <a:ext cx="3122194" cy="839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02CA790-8AB3-4297-A0FE-A349C7C2C9B3}"/>
                </a:ext>
              </a:extLst>
            </p:cNvPr>
            <p:cNvSpPr txBox="1"/>
            <p:nvPr/>
          </p:nvSpPr>
          <p:spPr>
            <a:xfrm>
              <a:off x="8643172" y="2809756"/>
              <a:ext cx="185869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사이트 소개 이용약관 전자금융거래약관 개인정보처리약관</a:t>
              </a:r>
              <a:r>
                <a:rPr lang="en-US" altLang="ko-KR" sz="700" dirty="0"/>
                <a:t> </a:t>
              </a:r>
              <a:r>
                <a:rPr lang="ko-KR" altLang="en-US" sz="700" dirty="0"/>
                <a:t>광고안내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20B5BE7-6D62-473B-A786-90433EB16331}"/>
                </a:ext>
              </a:extLst>
            </p:cNvPr>
            <p:cNvSpPr txBox="1"/>
            <p:nvPr/>
          </p:nvSpPr>
          <p:spPr>
            <a:xfrm>
              <a:off x="8635313" y="3199999"/>
              <a:ext cx="18665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사업자 정보 고객센터 번호 사업장주소 이메일 팩스번호</a:t>
              </a:r>
              <a:r>
                <a:rPr lang="en-US" altLang="ko-KR" sz="700" dirty="0"/>
                <a:t>	      GOOGLE MAP</a:t>
              </a:r>
              <a:endParaRPr lang="ko-KR" altLang="en-US" sz="700" dirty="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831A08E-8B3E-4135-81C7-781A60FF4B82}"/>
                </a:ext>
              </a:extLst>
            </p:cNvPr>
            <p:cNvSpPr/>
            <p:nvPr/>
          </p:nvSpPr>
          <p:spPr>
            <a:xfrm>
              <a:off x="10577739" y="2812482"/>
              <a:ext cx="1059613" cy="6952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인증마크들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447A6B-6B8F-4283-B47F-5DDC7056B6A2}"/>
              </a:ext>
            </a:extLst>
          </p:cNvPr>
          <p:cNvGrpSpPr/>
          <p:nvPr/>
        </p:nvGrpSpPr>
        <p:grpSpPr>
          <a:xfrm>
            <a:off x="918803" y="1934310"/>
            <a:ext cx="3122194" cy="1038274"/>
            <a:chOff x="9094664" y="2909863"/>
            <a:chExt cx="3122194" cy="103827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5432973-2204-4DFF-A7C3-4BB3F1069B46}"/>
                </a:ext>
              </a:extLst>
            </p:cNvPr>
            <p:cNvSpPr/>
            <p:nvPr/>
          </p:nvSpPr>
          <p:spPr>
            <a:xfrm>
              <a:off x="9094664" y="2909863"/>
              <a:ext cx="3122194" cy="10382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3647B38-59F5-47EA-8ED4-F723CB722997}"/>
                </a:ext>
              </a:extLst>
            </p:cNvPr>
            <p:cNvSpPr/>
            <p:nvPr/>
          </p:nvSpPr>
          <p:spPr>
            <a:xfrm>
              <a:off x="9250332" y="3177574"/>
              <a:ext cx="232146" cy="246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543524F1-2B9B-4356-9033-06C8DF9B3E7B}"/>
                </a:ext>
              </a:extLst>
            </p:cNvPr>
            <p:cNvSpPr/>
            <p:nvPr/>
          </p:nvSpPr>
          <p:spPr>
            <a:xfrm>
              <a:off x="9584573" y="3171750"/>
              <a:ext cx="582514" cy="2543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DA4AD898-E605-48CF-AA3D-BCD7E31C3E65}"/>
                </a:ext>
              </a:extLst>
            </p:cNvPr>
            <p:cNvSpPr/>
            <p:nvPr/>
          </p:nvSpPr>
          <p:spPr>
            <a:xfrm>
              <a:off x="10253680" y="3171750"/>
              <a:ext cx="676369" cy="2543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</a:rPr>
                <a:t>검색창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C09DFAA5-49B7-49C2-B8FA-067812173AF8}"/>
                </a:ext>
              </a:extLst>
            </p:cNvPr>
            <p:cNvSpPr/>
            <p:nvPr/>
          </p:nvSpPr>
          <p:spPr>
            <a:xfrm>
              <a:off x="11011191" y="3094886"/>
              <a:ext cx="474288" cy="407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고객정보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125BFF02-3698-4F61-B5E5-81F9E702EDEA}"/>
                </a:ext>
              </a:extLst>
            </p:cNvPr>
            <p:cNvSpPr/>
            <p:nvPr/>
          </p:nvSpPr>
          <p:spPr>
            <a:xfrm>
              <a:off x="11598123" y="3094885"/>
              <a:ext cx="485491" cy="407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장바구니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F221E56-8811-441A-A99C-BAE3E821EDAE}"/>
                </a:ext>
              </a:extLst>
            </p:cNvPr>
            <p:cNvSpPr txBox="1"/>
            <p:nvPr/>
          </p:nvSpPr>
          <p:spPr>
            <a:xfrm>
              <a:off x="10368432" y="3639945"/>
              <a:ext cx="503695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로그인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3439BDB-DBA8-43A7-83DB-78F74066CA7F}"/>
                </a:ext>
              </a:extLst>
            </p:cNvPr>
            <p:cNvSpPr txBox="1"/>
            <p:nvPr/>
          </p:nvSpPr>
          <p:spPr>
            <a:xfrm>
              <a:off x="10896882" y="3640723"/>
              <a:ext cx="60551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회원가입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B847F5E-1943-4E68-BD2B-28125D6A7431}"/>
                </a:ext>
              </a:extLst>
            </p:cNvPr>
            <p:cNvSpPr txBox="1"/>
            <p:nvPr/>
          </p:nvSpPr>
          <p:spPr>
            <a:xfrm>
              <a:off x="11522727" y="3642316"/>
              <a:ext cx="60551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고객센터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876847-0177-4015-BDF7-4B99C149E34A}"/>
              </a:ext>
            </a:extLst>
          </p:cNvPr>
          <p:cNvGrpSpPr/>
          <p:nvPr/>
        </p:nvGrpSpPr>
        <p:grpSpPr>
          <a:xfrm>
            <a:off x="4352621" y="1696712"/>
            <a:ext cx="883734" cy="4753688"/>
            <a:chOff x="4196863" y="788101"/>
            <a:chExt cx="883734" cy="47536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3ECBDE-5456-47A8-BA7B-A80503F23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6863" y="788101"/>
              <a:ext cx="883733" cy="365814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623456A-8884-457C-8FD8-6CF129609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6607" y="4320482"/>
              <a:ext cx="863990" cy="1221307"/>
            </a:xfrm>
            <a:prstGeom prst="rect">
              <a:avLst/>
            </a:prstGeom>
          </p:spPr>
        </p:pic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7020B2C-4BCB-4F74-8BF2-819807C1643A}"/>
              </a:ext>
            </a:extLst>
          </p:cNvPr>
          <p:cNvCxnSpPr>
            <a:cxnSpLocks/>
          </p:cNvCxnSpPr>
          <p:nvPr/>
        </p:nvCxnSpPr>
        <p:spPr>
          <a:xfrm flipV="1">
            <a:off x="4674268" y="1322366"/>
            <a:ext cx="1124953" cy="374346"/>
          </a:xfrm>
          <a:prstGeom prst="bentConnector3">
            <a:avLst>
              <a:gd name="adj1" fmla="val 8824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BB74E8-158B-4133-88B2-E0347A278EC5}"/>
              </a:ext>
            </a:extLst>
          </p:cNvPr>
          <p:cNvSpPr txBox="1"/>
          <p:nvPr/>
        </p:nvSpPr>
        <p:spPr>
          <a:xfrm>
            <a:off x="5854367" y="1199255"/>
            <a:ext cx="107682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좌측 사이드에 배치 문의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98A22B-EC6D-4810-9A03-83329F49E681}"/>
              </a:ext>
            </a:extLst>
          </p:cNvPr>
          <p:cNvSpPr/>
          <p:nvPr/>
        </p:nvSpPr>
        <p:spPr>
          <a:xfrm>
            <a:off x="1074472" y="3116179"/>
            <a:ext cx="501666" cy="118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상품 </a:t>
            </a:r>
            <a:r>
              <a:rPr lang="en-US" altLang="ko-KR" sz="600" dirty="0" err="1">
                <a:solidFill>
                  <a:schemeClr val="tx1"/>
                </a:solidFill>
              </a:rPr>
              <a:t>QnA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7AD6FCD-D685-45D7-B747-E3FF5CD260A5}"/>
              </a:ext>
            </a:extLst>
          </p:cNvPr>
          <p:cNvSpPr/>
          <p:nvPr/>
        </p:nvSpPr>
        <p:spPr>
          <a:xfrm>
            <a:off x="1606738" y="3115332"/>
            <a:ext cx="501666" cy="118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00767E7-C877-467D-B49E-0B2DDD513DAD}"/>
              </a:ext>
            </a:extLst>
          </p:cNvPr>
          <p:cNvSpPr txBox="1"/>
          <p:nvPr/>
        </p:nvSpPr>
        <p:spPr>
          <a:xfrm>
            <a:off x="1074471" y="3275492"/>
            <a:ext cx="27839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조회시간 </a:t>
            </a:r>
            <a:r>
              <a:rPr lang="en-US" altLang="ko-KR" sz="800" b="1" dirty="0"/>
              <a:t>|</a:t>
            </a:r>
            <a:r>
              <a:rPr lang="ko-KR" altLang="en-US" sz="800" b="1" dirty="0"/>
              <a:t> 시간 설정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상품명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판매자 </a:t>
            </a:r>
            <a:r>
              <a:rPr lang="en-US" altLang="ko-KR" sz="800" b="1" dirty="0"/>
              <a:t>| </a:t>
            </a:r>
            <a:r>
              <a:rPr lang="ko-KR" altLang="en-US" sz="800" b="1" dirty="0"/>
              <a:t>검색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2589686-E8E0-42E8-A846-868982EBF4C8}"/>
              </a:ext>
            </a:extLst>
          </p:cNvPr>
          <p:cNvSpPr txBox="1"/>
          <p:nvPr/>
        </p:nvSpPr>
        <p:spPr>
          <a:xfrm>
            <a:off x="1074471" y="3655067"/>
            <a:ext cx="2783997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0" i="0" dirty="0">
                <a:solidFill>
                  <a:srgbClr val="666666"/>
                </a:solidFill>
                <a:effectLst/>
                <a:latin typeface="Helvetica Neue"/>
              </a:rPr>
              <a:t>* 고객님께서 작성하신 질문은 판매자가 답변을 한 후에는 수정 또는 삭제하실 수 없습니다</a:t>
            </a:r>
            <a:endParaRPr lang="ko-KR" altLang="en-US" sz="500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AB7467-6DDA-45C9-BFE8-89BF266581E6}"/>
              </a:ext>
            </a:extLst>
          </p:cNvPr>
          <p:cNvSpPr txBox="1"/>
          <p:nvPr/>
        </p:nvSpPr>
        <p:spPr>
          <a:xfrm>
            <a:off x="1074471" y="3857545"/>
            <a:ext cx="278399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번호 </a:t>
            </a:r>
            <a:r>
              <a:rPr lang="en-US" altLang="ko-KR" sz="800" b="1" dirty="0"/>
              <a:t>| </a:t>
            </a:r>
            <a:r>
              <a:rPr lang="ko-KR" altLang="en-US" sz="800" b="1" dirty="0"/>
              <a:t>상품명 </a:t>
            </a:r>
            <a:r>
              <a:rPr lang="en-US" altLang="ko-KR" sz="800" b="1" dirty="0"/>
              <a:t>| </a:t>
            </a:r>
            <a:r>
              <a:rPr lang="ko-KR" altLang="en-US" sz="800" b="1" dirty="0"/>
              <a:t>판매자 </a:t>
            </a:r>
            <a:r>
              <a:rPr lang="en-US" altLang="ko-KR" sz="800" b="1" dirty="0"/>
              <a:t>| </a:t>
            </a:r>
            <a:r>
              <a:rPr lang="ko-KR" altLang="en-US" sz="800" b="1" dirty="0"/>
              <a:t>문의내용 </a:t>
            </a:r>
            <a:r>
              <a:rPr lang="en-US" altLang="ko-KR" sz="800" b="1" dirty="0"/>
              <a:t>| </a:t>
            </a:r>
            <a:r>
              <a:rPr lang="ko-KR" altLang="en-US" sz="800" b="1" dirty="0"/>
              <a:t>작성일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6543762-0D5E-423F-9470-50152E39AE5D}"/>
              </a:ext>
            </a:extLst>
          </p:cNvPr>
          <p:cNvSpPr txBox="1"/>
          <p:nvPr/>
        </p:nvSpPr>
        <p:spPr>
          <a:xfrm>
            <a:off x="1074471" y="4074899"/>
            <a:ext cx="278399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0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|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@@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|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@@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|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@@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|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2021-06-09</a:t>
            </a:r>
            <a:endParaRPr lang="ko-KR" altLang="en-US" sz="8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9100B62-FDEA-4BF8-990E-2BEC87C22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995" y="1777290"/>
            <a:ext cx="3318885" cy="3409544"/>
          </a:xfrm>
          <a:prstGeom prst="rect">
            <a:avLst/>
          </a:prstGeom>
        </p:spPr>
      </p:pic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F2B43562-2F62-4C58-AC8A-B9F4CEF9E66F}"/>
              </a:ext>
            </a:extLst>
          </p:cNvPr>
          <p:cNvCxnSpPr>
            <a:cxnSpLocks/>
          </p:cNvCxnSpPr>
          <p:nvPr/>
        </p:nvCxnSpPr>
        <p:spPr>
          <a:xfrm flipV="1">
            <a:off x="5236744" y="3857545"/>
            <a:ext cx="436145" cy="294895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D77723-B35E-44F8-92EF-BA36A396B2F1}"/>
              </a:ext>
            </a:extLst>
          </p:cNvPr>
          <p:cNvSpPr txBox="1"/>
          <p:nvPr/>
        </p:nvSpPr>
        <p:spPr>
          <a:xfrm>
            <a:off x="5333837" y="5748466"/>
            <a:ext cx="25052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이메일 문의 또는 문의하기로 페이지 이동 후 작성 보내면 운영자 이메일 또는 운영페이지 문의로 확인하도록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00D9C81-05D4-4BEE-ABE3-2C3D57E8B234}"/>
              </a:ext>
            </a:extLst>
          </p:cNvPr>
          <p:cNvCxnSpPr>
            <a:cxnSpLocks/>
          </p:cNvCxnSpPr>
          <p:nvPr/>
        </p:nvCxnSpPr>
        <p:spPr>
          <a:xfrm>
            <a:off x="5454816" y="4072989"/>
            <a:ext cx="0" cy="167547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B63069B-9B71-463C-A7AB-2EEDAEA78289}"/>
              </a:ext>
            </a:extLst>
          </p:cNvPr>
          <p:cNvSpPr txBox="1"/>
          <p:nvPr/>
        </p:nvSpPr>
        <p:spPr>
          <a:xfrm>
            <a:off x="7063984" y="1247641"/>
            <a:ext cx="1344443" cy="2769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문의하기</a:t>
            </a:r>
          </a:p>
        </p:txBody>
      </p:sp>
    </p:spTree>
    <p:extLst>
      <p:ext uri="{BB962C8B-B14F-4D97-AF65-F5344CB8AC3E}">
        <p14:creationId xmlns:p14="http://schemas.microsoft.com/office/powerpoint/2010/main" val="53986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D1BE64A-CF23-45A4-99B3-2A5E4593DC0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57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디자인 구성과 계획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0C25B63-E230-43FA-81C9-AC658F45DF2D}"/>
              </a:ext>
            </a:extLst>
          </p:cNvPr>
          <p:cNvGrpSpPr/>
          <p:nvPr/>
        </p:nvGrpSpPr>
        <p:grpSpPr>
          <a:xfrm>
            <a:off x="207548" y="1473975"/>
            <a:ext cx="3896397" cy="4921776"/>
            <a:chOff x="207548" y="1473975"/>
            <a:chExt cx="3896397" cy="492177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51CF0D8-8666-4BF7-8510-77D207BB2A93}"/>
                </a:ext>
              </a:extLst>
            </p:cNvPr>
            <p:cNvGrpSpPr/>
            <p:nvPr/>
          </p:nvGrpSpPr>
          <p:grpSpPr>
            <a:xfrm>
              <a:off x="207548" y="1473975"/>
              <a:ext cx="3896397" cy="4921776"/>
              <a:chOff x="207548" y="1473975"/>
              <a:chExt cx="3896397" cy="4921776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03AB9EA-29AD-4AD2-8F6B-A7A607375763}"/>
                  </a:ext>
                </a:extLst>
              </p:cNvPr>
              <p:cNvSpPr/>
              <p:nvPr/>
            </p:nvSpPr>
            <p:spPr>
              <a:xfrm>
                <a:off x="866450" y="1868955"/>
                <a:ext cx="3226904" cy="40911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34B1EC6-2FA4-4EC1-A4DE-07A1D9DDF54A}"/>
                  </a:ext>
                </a:extLst>
              </p:cNvPr>
              <p:cNvGrpSpPr/>
              <p:nvPr/>
            </p:nvGrpSpPr>
            <p:grpSpPr>
              <a:xfrm>
                <a:off x="866454" y="6149530"/>
                <a:ext cx="3237491" cy="246221"/>
                <a:chOff x="5161728" y="6311956"/>
                <a:chExt cx="3237491" cy="246221"/>
              </a:xfrm>
            </p:grpSpPr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63ED34F1-39A4-495E-80B3-527762C5CD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1728" y="6431234"/>
                  <a:ext cx="7686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1ABB36F-22D2-43DC-B223-C5A1C2C83C72}"/>
                    </a:ext>
                  </a:extLst>
                </p:cNvPr>
                <p:cNvSpPr txBox="1"/>
                <p:nvPr/>
              </p:nvSpPr>
              <p:spPr>
                <a:xfrm>
                  <a:off x="6096001" y="6311956"/>
                  <a:ext cx="143278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b="1" dirty="0"/>
                    <a:t>min-width: 800px</a:t>
                  </a:r>
                  <a:endParaRPr lang="ko-KR" altLang="en-US" sz="1000" b="1" dirty="0"/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B892C909-98A4-45D2-95C4-FB10AF84E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0599" y="6431234"/>
                  <a:ext cx="7686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2974CD0-1FB6-427D-A18E-FF0491254873}"/>
                  </a:ext>
                </a:extLst>
              </p:cNvPr>
              <p:cNvGrpSpPr/>
              <p:nvPr/>
            </p:nvGrpSpPr>
            <p:grpSpPr>
              <a:xfrm rot="5400000">
                <a:off x="-1508563" y="3573508"/>
                <a:ext cx="4091124" cy="658901"/>
                <a:chOff x="5161728" y="6171966"/>
                <a:chExt cx="3237490" cy="658901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EDF04DA-6774-4FE6-A1FA-1EC5D1AB1B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791266" y="5801696"/>
                  <a:ext cx="1" cy="12590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7238017-56A9-41DC-9FC0-1189B41516DD}"/>
                    </a:ext>
                  </a:extLst>
                </p:cNvPr>
                <p:cNvSpPr txBox="1"/>
                <p:nvPr/>
              </p:nvSpPr>
              <p:spPr>
                <a:xfrm rot="16200000">
                  <a:off x="6518438" y="6282215"/>
                  <a:ext cx="658901" cy="438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b="1" dirty="0"/>
                    <a:t>min-height: 600px</a:t>
                  </a:r>
                  <a:endParaRPr lang="ko-KR" altLang="en-US" sz="1000" b="1" dirty="0"/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DC2C4D29-BB1D-434D-9702-FA638BDFF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787412" y="5819428"/>
                  <a:ext cx="0" cy="12236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5900A5-661E-4405-8BB5-62C98B384BFD}"/>
                  </a:ext>
                </a:extLst>
              </p:cNvPr>
              <p:cNvSpPr txBox="1"/>
              <p:nvPr/>
            </p:nvSpPr>
            <p:spPr>
              <a:xfrm>
                <a:off x="1346923" y="1473975"/>
                <a:ext cx="2482269" cy="276999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회원정보 누른 후 비밀번호 입력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849D8334-FB05-4C02-8870-DDCFFA3831E5}"/>
                </a:ext>
              </a:extLst>
            </p:cNvPr>
            <p:cNvGrpSpPr/>
            <p:nvPr/>
          </p:nvGrpSpPr>
          <p:grpSpPr>
            <a:xfrm>
              <a:off x="990706" y="2140267"/>
              <a:ext cx="2766907" cy="3555987"/>
              <a:chOff x="990706" y="2140267"/>
              <a:chExt cx="2766907" cy="355598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A6F6F3-9FDB-448C-B74C-1FA4C8C5856B}"/>
                  </a:ext>
                </a:extLst>
              </p:cNvPr>
              <p:cNvSpPr txBox="1"/>
              <p:nvPr/>
            </p:nvSpPr>
            <p:spPr>
              <a:xfrm>
                <a:off x="990706" y="2140267"/>
                <a:ext cx="1986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비밀번호 확인</a:t>
                </a: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B4A7037-AF4A-4AF7-99B2-6F39ADA95627}"/>
                  </a:ext>
                </a:extLst>
              </p:cNvPr>
              <p:cNvCxnSpPr/>
              <p:nvPr/>
            </p:nvCxnSpPr>
            <p:spPr>
              <a:xfrm>
                <a:off x="1081088" y="2528632"/>
                <a:ext cx="2676525" cy="0"/>
              </a:xfrm>
              <a:prstGeom prst="line">
                <a:avLst/>
              </a:prstGeom>
              <a:ln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2C926A9-A6DE-4D22-BDE3-07E751C936C7}"/>
                  </a:ext>
                </a:extLst>
              </p:cNvPr>
              <p:cNvSpPr/>
              <p:nvPr/>
            </p:nvSpPr>
            <p:spPr>
              <a:xfrm>
                <a:off x="1325581" y="3284076"/>
                <a:ext cx="2393932" cy="15689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02A9F0-7A02-4DCA-95FA-F108D16548C2}"/>
                  </a:ext>
                </a:extLst>
              </p:cNvPr>
              <p:cNvSpPr txBox="1"/>
              <p:nvPr/>
            </p:nvSpPr>
            <p:spPr>
              <a:xfrm>
                <a:off x="1514376" y="3914517"/>
                <a:ext cx="20054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비밀번호 입력하세요</a:t>
                </a:r>
                <a:r>
                  <a:rPr lang="en-US" altLang="ko-KR" sz="12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  <a:endParaRPr lang="ko-KR" alt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DBE067A-B3CE-413C-9AE0-93E640132EAE}"/>
                  </a:ext>
                </a:extLst>
              </p:cNvPr>
              <p:cNvSpPr/>
              <p:nvPr/>
            </p:nvSpPr>
            <p:spPr>
              <a:xfrm>
                <a:off x="1514376" y="4335286"/>
                <a:ext cx="2005484" cy="2769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확인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9AFD0F-3F65-4535-AC33-6D8A160E048F}"/>
                  </a:ext>
                </a:extLst>
              </p:cNvPr>
              <p:cNvSpPr txBox="1"/>
              <p:nvPr/>
            </p:nvSpPr>
            <p:spPr>
              <a:xfrm>
                <a:off x="1514376" y="3448456"/>
                <a:ext cx="20054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사이트 아이디</a:t>
                </a:r>
                <a:r>
                  <a:rPr lang="en-US" altLang="ko-KR" sz="1200" dirty="0"/>
                  <a:t>:ASDA</a:t>
                </a:r>
                <a:endParaRPr lang="ko-KR" altLang="en-US" sz="1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88D936-E72C-426A-80EF-34459F8C2C02}"/>
                  </a:ext>
                </a:extLst>
              </p:cNvPr>
              <p:cNvSpPr txBox="1"/>
              <p:nvPr/>
            </p:nvSpPr>
            <p:spPr>
              <a:xfrm>
                <a:off x="1325581" y="2881739"/>
                <a:ext cx="23939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0" i="0" dirty="0">
                    <a:solidFill>
                      <a:srgbClr val="4D4D4D"/>
                    </a:solidFill>
                    <a:effectLst/>
                    <a:latin typeface="Helvetica Neue"/>
                  </a:rPr>
                  <a:t>회원님의 개인정보를 안전하게 보호하기 위해</a:t>
                </a:r>
                <a:br>
                  <a:rPr lang="ko-KR" altLang="en-US" sz="800" dirty="0"/>
                </a:br>
                <a:r>
                  <a:rPr lang="ko-KR" altLang="en-US" sz="800" b="0" i="0" dirty="0">
                    <a:solidFill>
                      <a:srgbClr val="F43142"/>
                    </a:solidFill>
                    <a:effectLst/>
                    <a:latin typeface="Helvetica Neue"/>
                  </a:rPr>
                  <a:t>인증 후 변경이 가능</a:t>
                </a:r>
                <a:r>
                  <a:rPr lang="ko-KR" altLang="en-US" sz="800" b="0" i="0" dirty="0">
                    <a:solidFill>
                      <a:srgbClr val="4D4D4D"/>
                    </a:solidFill>
                    <a:effectLst/>
                    <a:latin typeface="Helvetica Neue"/>
                  </a:rPr>
                  <a:t>합니다</a:t>
                </a:r>
                <a:r>
                  <a:rPr lang="en-US" altLang="ko-KR" sz="800" b="0" i="0" dirty="0">
                    <a:solidFill>
                      <a:srgbClr val="4D4D4D"/>
                    </a:solidFill>
                    <a:effectLst/>
                    <a:latin typeface="Helvetica Neue"/>
                  </a:rPr>
                  <a:t>.</a:t>
                </a:r>
                <a:endParaRPr lang="ko-KR" altLang="en-US" sz="6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15B739F-C5E4-4757-988D-AF87F4C60DDF}"/>
                  </a:ext>
                </a:extLst>
              </p:cNvPr>
              <p:cNvSpPr txBox="1"/>
              <p:nvPr/>
            </p:nvSpPr>
            <p:spPr>
              <a:xfrm>
                <a:off x="1319458" y="4988368"/>
                <a:ext cx="231966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ko-KR" altLang="en-US" sz="800" b="0" i="0" dirty="0">
                    <a:solidFill>
                      <a:srgbClr val="666666"/>
                    </a:solidFill>
                    <a:effectLst/>
                    <a:latin typeface="Helvetica Neue"/>
                  </a:rPr>
                  <a:t> </a:t>
                </a:r>
                <a:r>
                  <a:rPr lang="ko-KR" altLang="en-US" sz="800" dirty="0">
                    <a:solidFill>
                      <a:srgbClr val="666666"/>
                    </a:solidFill>
                    <a:latin typeface="Helvetica Neue"/>
                  </a:rPr>
                  <a:t>본 사이트는 </a:t>
                </a:r>
                <a:r>
                  <a:rPr lang="ko-KR" altLang="en-US" sz="800" b="0" i="0" dirty="0">
                    <a:solidFill>
                      <a:srgbClr val="666666"/>
                    </a:solidFill>
                    <a:effectLst/>
                    <a:latin typeface="Helvetica Neue"/>
                  </a:rPr>
                  <a:t>회원님의 개인정보를 신중히  취급하며</a:t>
                </a:r>
                <a:r>
                  <a:rPr lang="en-US" altLang="ko-KR" sz="800" b="0" i="0" dirty="0">
                    <a:solidFill>
                      <a:srgbClr val="666666"/>
                    </a:solidFill>
                    <a:effectLst/>
                    <a:latin typeface="Helvetica Neue"/>
                  </a:rPr>
                  <a:t>, </a:t>
                </a:r>
                <a:r>
                  <a:rPr lang="ko-KR" altLang="en-US" sz="800" b="0" i="0" dirty="0">
                    <a:solidFill>
                      <a:srgbClr val="666666"/>
                    </a:solidFill>
                    <a:effectLst/>
                    <a:latin typeface="Helvetica Neue"/>
                  </a:rPr>
                  <a:t>회원님의 동의 없이는 기재하신 회원정보가 공개되지 않습니다</a:t>
                </a:r>
                <a:r>
                  <a:rPr lang="en-US" altLang="ko-KR" sz="800" b="0" i="0" dirty="0">
                    <a:solidFill>
                      <a:srgbClr val="666666"/>
                    </a:solidFill>
                    <a:effectLst/>
                    <a:latin typeface="Helvetica Neue"/>
                  </a:rPr>
                  <a:t>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ko-KR" altLang="en-US" sz="800" b="0" i="0" dirty="0">
                    <a:solidFill>
                      <a:srgbClr val="666666"/>
                    </a:solidFill>
                    <a:effectLst/>
                    <a:latin typeface="Helvetica Neue"/>
                  </a:rPr>
                  <a:t> 보다 다양한 서비스를 받으시려면 정확한 정보를 항상 유지해 주셔야 합니다</a:t>
                </a:r>
                <a:r>
                  <a:rPr lang="en-US" altLang="ko-KR" sz="800" b="0" i="0" dirty="0">
                    <a:solidFill>
                      <a:srgbClr val="666666"/>
                    </a:solidFill>
                    <a:effectLst/>
                    <a:latin typeface="Helvetica Neue"/>
                  </a:rPr>
                  <a:t>.</a:t>
                </a:r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0C65E964-2F51-451E-B5BC-C457C7FA2A38}"/>
              </a:ext>
            </a:extLst>
          </p:cNvPr>
          <p:cNvSpPr txBox="1"/>
          <p:nvPr/>
        </p:nvSpPr>
        <p:spPr>
          <a:xfrm>
            <a:off x="4567238" y="3243263"/>
            <a:ext cx="3546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D108F68-3E52-4033-844B-2E61ED5D0585}"/>
              </a:ext>
            </a:extLst>
          </p:cNvPr>
          <p:cNvGrpSpPr/>
          <p:nvPr/>
        </p:nvGrpSpPr>
        <p:grpSpPr>
          <a:xfrm>
            <a:off x="4629119" y="249386"/>
            <a:ext cx="3896397" cy="6146366"/>
            <a:chOff x="4629119" y="249386"/>
            <a:chExt cx="3896397" cy="614636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2385F94-8195-45EF-80C2-B4BC47D69E00}"/>
                </a:ext>
              </a:extLst>
            </p:cNvPr>
            <p:cNvGrpSpPr/>
            <p:nvPr/>
          </p:nvGrpSpPr>
          <p:grpSpPr>
            <a:xfrm>
              <a:off x="4629119" y="249386"/>
              <a:ext cx="3896397" cy="6146366"/>
              <a:chOff x="4502822" y="1648672"/>
              <a:chExt cx="3896397" cy="490950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A64CAEA-EEF8-428C-A965-488DBD658113}"/>
                  </a:ext>
                </a:extLst>
              </p:cNvPr>
              <p:cNvSpPr/>
              <p:nvPr/>
            </p:nvSpPr>
            <p:spPr>
              <a:xfrm>
                <a:off x="5161724" y="2031381"/>
                <a:ext cx="3226904" cy="41787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2BA011FC-76D3-4633-96D7-304B573EE30A}"/>
                  </a:ext>
                </a:extLst>
              </p:cNvPr>
              <p:cNvSpPr/>
              <p:nvPr/>
            </p:nvSpPr>
            <p:spPr>
              <a:xfrm>
                <a:off x="5214077" y="2940968"/>
                <a:ext cx="3122194" cy="2511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30F91582-3329-47E4-B84D-74A567F2351F}"/>
                  </a:ext>
                </a:extLst>
              </p:cNvPr>
              <p:cNvGrpSpPr/>
              <p:nvPr/>
            </p:nvGrpSpPr>
            <p:grpSpPr>
              <a:xfrm>
                <a:off x="5161728" y="6311956"/>
                <a:ext cx="3237491" cy="246221"/>
                <a:chOff x="5161728" y="6311956"/>
                <a:chExt cx="3237491" cy="246221"/>
              </a:xfrm>
            </p:grpSpPr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EE983B7C-4639-4624-BF11-75E2B9329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1728" y="6431234"/>
                  <a:ext cx="7686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CF3B735-555C-4389-B22C-0E009C1525EA}"/>
                    </a:ext>
                  </a:extLst>
                </p:cNvPr>
                <p:cNvSpPr txBox="1"/>
                <p:nvPr/>
              </p:nvSpPr>
              <p:spPr>
                <a:xfrm>
                  <a:off x="6096001" y="6311956"/>
                  <a:ext cx="143278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b="1" dirty="0"/>
                    <a:t>min-width: 800px</a:t>
                  </a:r>
                  <a:endParaRPr lang="ko-KR" altLang="en-US" sz="1000" b="1" dirty="0"/>
                </a:p>
              </p:txBody>
            </p: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F67F656C-3D3B-4AAA-90A1-60329CA04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0599" y="6431234"/>
                  <a:ext cx="7686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F734F009-F100-4A41-B846-F8E36313C75A}"/>
                  </a:ext>
                </a:extLst>
              </p:cNvPr>
              <p:cNvGrpSpPr/>
              <p:nvPr/>
            </p:nvGrpSpPr>
            <p:grpSpPr>
              <a:xfrm rot="5400000">
                <a:off x="2786711" y="3735934"/>
                <a:ext cx="4091124" cy="658901"/>
                <a:chOff x="5161728" y="6171966"/>
                <a:chExt cx="3237490" cy="658901"/>
              </a:xfrm>
            </p:grpSpPr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F0E26EAC-EF90-402E-9E3C-86F576F8A0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791266" y="5801696"/>
                  <a:ext cx="1" cy="12590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D7F23343-4994-477C-9D24-A6188F1A6B55}"/>
                    </a:ext>
                  </a:extLst>
                </p:cNvPr>
                <p:cNvSpPr txBox="1"/>
                <p:nvPr/>
              </p:nvSpPr>
              <p:spPr>
                <a:xfrm rot="16200000">
                  <a:off x="6518438" y="6282215"/>
                  <a:ext cx="658901" cy="438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b="1" dirty="0"/>
                    <a:t>min-height: 600px</a:t>
                  </a:r>
                  <a:endParaRPr lang="ko-KR" altLang="en-US" sz="1000" b="1" dirty="0"/>
                </a:p>
              </p:txBody>
            </p: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EBF478F1-0AB9-4DAC-B799-77E682B2AB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787412" y="5819428"/>
                  <a:ext cx="0" cy="12236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7F8D0E-A6E1-4496-A0EA-00B0EE18E4B4}"/>
                  </a:ext>
                </a:extLst>
              </p:cNvPr>
              <p:cNvSpPr txBox="1"/>
              <p:nvPr/>
            </p:nvSpPr>
            <p:spPr>
              <a:xfrm>
                <a:off x="6177868" y="1648672"/>
                <a:ext cx="1269047" cy="276999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회원정보화면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F94DD8A-A63C-497A-9AE3-FDFB23BC3607}"/>
                </a:ext>
              </a:extLst>
            </p:cNvPr>
            <p:cNvGrpSpPr/>
            <p:nvPr/>
          </p:nvGrpSpPr>
          <p:grpSpPr>
            <a:xfrm>
              <a:off x="5340374" y="783286"/>
              <a:ext cx="3122194" cy="5111479"/>
              <a:chOff x="5340374" y="783286"/>
              <a:chExt cx="3122194" cy="5111479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D1021A2B-A949-4E5E-92D4-973FD04A7695}"/>
                  </a:ext>
                </a:extLst>
              </p:cNvPr>
              <p:cNvGrpSpPr/>
              <p:nvPr/>
            </p:nvGrpSpPr>
            <p:grpSpPr>
              <a:xfrm>
                <a:off x="5340374" y="5055720"/>
                <a:ext cx="3122194" cy="839045"/>
                <a:chOff x="8585343" y="2751198"/>
                <a:chExt cx="3122194" cy="839045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642D76CB-D8BF-4BEF-8D3F-4B056B058F74}"/>
                    </a:ext>
                  </a:extLst>
                </p:cNvPr>
                <p:cNvSpPr/>
                <p:nvPr/>
              </p:nvSpPr>
              <p:spPr>
                <a:xfrm>
                  <a:off x="8585343" y="2751198"/>
                  <a:ext cx="3122194" cy="8390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C6A9C86-0C5D-4A24-AA80-B2AA8AF6A3DA}"/>
                    </a:ext>
                  </a:extLst>
                </p:cNvPr>
                <p:cNvSpPr txBox="1"/>
                <p:nvPr/>
              </p:nvSpPr>
              <p:spPr>
                <a:xfrm>
                  <a:off x="8643172" y="2809756"/>
                  <a:ext cx="185869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dirty="0"/>
                    <a:t>사이트 소개 이용약관 전자금융거래약관 개인정보처리약관</a:t>
                  </a:r>
                  <a:r>
                    <a:rPr lang="en-US" altLang="ko-KR" sz="700" dirty="0"/>
                    <a:t> </a:t>
                  </a:r>
                  <a:r>
                    <a:rPr lang="ko-KR" altLang="en-US" sz="700" dirty="0"/>
                    <a:t>광고안내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67CAA237-14C1-493F-BA58-F500E9BF4342}"/>
                    </a:ext>
                  </a:extLst>
                </p:cNvPr>
                <p:cNvSpPr txBox="1"/>
                <p:nvPr/>
              </p:nvSpPr>
              <p:spPr>
                <a:xfrm>
                  <a:off x="8635313" y="3199999"/>
                  <a:ext cx="18665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dirty="0"/>
                    <a:t>사업자 정보 고객센터 번호 사업장주소 이메일 팩스번호</a:t>
                  </a:r>
                  <a:r>
                    <a:rPr lang="en-US" altLang="ko-KR" sz="700" dirty="0"/>
                    <a:t>	      GOOGLE MAP</a:t>
                  </a:r>
                  <a:endParaRPr lang="ko-KR" altLang="en-US" sz="700" dirty="0"/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127924B3-712B-4E4A-A7E5-0C8ED25180DD}"/>
                    </a:ext>
                  </a:extLst>
                </p:cNvPr>
                <p:cNvSpPr/>
                <p:nvPr/>
              </p:nvSpPr>
              <p:spPr>
                <a:xfrm>
                  <a:off x="10577739" y="2812482"/>
                  <a:ext cx="1059613" cy="69529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인증마크들</a:t>
                  </a:r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F47C09B5-081B-4AD0-B580-0C198763B79F}"/>
                  </a:ext>
                </a:extLst>
              </p:cNvPr>
              <p:cNvGrpSpPr/>
              <p:nvPr/>
            </p:nvGrpSpPr>
            <p:grpSpPr>
              <a:xfrm>
                <a:off x="5340374" y="783286"/>
                <a:ext cx="3122194" cy="1038274"/>
                <a:chOff x="9094664" y="2909863"/>
                <a:chExt cx="3122194" cy="1038274"/>
              </a:xfrm>
            </p:grpSpPr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AEA77998-D705-468A-ADEB-64736BFB6690}"/>
                    </a:ext>
                  </a:extLst>
                </p:cNvPr>
                <p:cNvSpPr/>
                <p:nvPr/>
              </p:nvSpPr>
              <p:spPr>
                <a:xfrm>
                  <a:off x="9094664" y="2909863"/>
                  <a:ext cx="3122194" cy="103827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타원 139">
                  <a:extLst>
                    <a:ext uri="{FF2B5EF4-FFF2-40B4-BE49-F238E27FC236}">
                      <a16:creationId xmlns:a16="http://schemas.microsoft.com/office/drawing/2014/main" id="{EEB556BC-3E1C-4560-BAEE-0DCB630CD53A}"/>
                    </a:ext>
                  </a:extLst>
                </p:cNvPr>
                <p:cNvSpPr/>
                <p:nvPr/>
              </p:nvSpPr>
              <p:spPr>
                <a:xfrm>
                  <a:off x="9250332" y="3177574"/>
                  <a:ext cx="232146" cy="2465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/>
                    <a:t>s</a:t>
                  </a:r>
                  <a:endParaRPr lang="ko-KR" altLang="en-US" sz="1600" dirty="0"/>
                </a:p>
              </p:txBody>
            </p:sp>
            <p:sp>
              <p:nvSpPr>
                <p:cNvPr id="141" name="사각형: 둥근 모서리 140">
                  <a:extLst>
                    <a:ext uri="{FF2B5EF4-FFF2-40B4-BE49-F238E27FC236}">
                      <a16:creationId xmlns:a16="http://schemas.microsoft.com/office/drawing/2014/main" id="{275026C3-C511-4D70-A74A-BD465B67D5B6}"/>
                    </a:ext>
                  </a:extLst>
                </p:cNvPr>
                <p:cNvSpPr/>
                <p:nvPr/>
              </p:nvSpPr>
              <p:spPr>
                <a:xfrm>
                  <a:off x="9584573" y="3171750"/>
                  <a:ext cx="582514" cy="25430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>
                      <a:solidFill>
                        <a:schemeClr val="tx1"/>
                      </a:solidFill>
                    </a:rPr>
                    <a:t>로고</a:t>
                  </a:r>
                </a:p>
              </p:txBody>
            </p:sp>
            <p:sp>
              <p:nvSpPr>
                <p:cNvPr id="142" name="사각형: 둥근 모서리 141">
                  <a:extLst>
                    <a:ext uri="{FF2B5EF4-FFF2-40B4-BE49-F238E27FC236}">
                      <a16:creationId xmlns:a16="http://schemas.microsoft.com/office/drawing/2014/main" id="{435DAFC9-DCED-4760-A18C-E840420DB3F8}"/>
                    </a:ext>
                  </a:extLst>
                </p:cNvPr>
                <p:cNvSpPr/>
                <p:nvPr/>
              </p:nvSpPr>
              <p:spPr>
                <a:xfrm>
                  <a:off x="10253680" y="3171750"/>
                  <a:ext cx="676369" cy="25430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err="1">
                      <a:solidFill>
                        <a:schemeClr val="tx1"/>
                      </a:solidFill>
                    </a:rPr>
                    <a:t>검색창</a:t>
                  </a:r>
                  <a:endParaRPr lang="ko-KR" altLang="en-US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사각형: 둥근 모서리 142">
                  <a:extLst>
                    <a:ext uri="{FF2B5EF4-FFF2-40B4-BE49-F238E27FC236}">
                      <a16:creationId xmlns:a16="http://schemas.microsoft.com/office/drawing/2014/main" id="{B27E4345-6D73-4486-B112-66F3D1B791A9}"/>
                    </a:ext>
                  </a:extLst>
                </p:cNvPr>
                <p:cNvSpPr/>
                <p:nvPr/>
              </p:nvSpPr>
              <p:spPr>
                <a:xfrm>
                  <a:off x="11011191" y="3094886"/>
                  <a:ext cx="474288" cy="40739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>
                      <a:solidFill>
                        <a:schemeClr val="tx1"/>
                      </a:solidFill>
                    </a:rPr>
                    <a:t>고객정보</a:t>
                  </a:r>
                  <a:endParaRPr lang="en-US" altLang="ko-KR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사각형: 둥근 모서리 143">
                  <a:extLst>
                    <a:ext uri="{FF2B5EF4-FFF2-40B4-BE49-F238E27FC236}">
                      <a16:creationId xmlns:a16="http://schemas.microsoft.com/office/drawing/2014/main" id="{B91FD643-0A95-448E-AC21-E4BE671C7852}"/>
                    </a:ext>
                  </a:extLst>
                </p:cNvPr>
                <p:cNvSpPr/>
                <p:nvPr/>
              </p:nvSpPr>
              <p:spPr>
                <a:xfrm>
                  <a:off x="11598123" y="3094885"/>
                  <a:ext cx="485491" cy="40739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>
                      <a:solidFill>
                        <a:schemeClr val="tx1"/>
                      </a:solidFill>
                    </a:rPr>
                    <a:t>장바구니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2EAA0339-5506-4B0B-9A71-06430DCFE8E9}"/>
                    </a:ext>
                  </a:extLst>
                </p:cNvPr>
                <p:cNvSpPr txBox="1"/>
                <p:nvPr/>
              </p:nvSpPr>
              <p:spPr>
                <a:xfrm>
                  <a:off x="10368432" y="3639945"/>
                  <a:ext cx="503695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로그인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C7A290A7-4F91-4A75-84FB-C4EBEC52BA2E}"/>
                    </a:ext>
                  </a:extLst>
                </p:cNvPr>
                <p:cNvSpPr txBox="1"/>
                <p:nvPr/>
              </p:nvSpPr>
              <p:spPr>
                <a:xfrm>
                  <a:off x="10896882" y="3640723"/>
                  <a:ext cx="605511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회원가입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D2C3F61E-7ADA-47D9-9999-953CA1CFE395}"/>
                    </a:ext>
                  </a:extLst>
                </p:cNvPr>
                <p:cNvSpPr txBox="1"/>
                <p:nvPr/>
              </p:nvSpPr>
              <p:spPr>
                <a:xfrm>
                  <a:off x="11522727" y="3642316"/>
                  <a:ext cx="605511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고객센터</a:t>
                  </a: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71A4425D-CFD3-489A-9A94-22C2FDF1D241}"/>
                  </a:ext>
                </a:extLst>
              </p:cNvPr>
              <p:cNvGrpSpPr/>
              <p:nvPr/>
            </p:nvGrpSpPr>
            <p:grpSpPr>
              <a:xfrm>
                <a:off x="5451634" y="1915928"/>
                <a:ext cx="2871509" cy="1740562"/>
                <a:chOff x="5466081" y="3152035"/>
                <a:chExt cx="2871509" cy="1740562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486CA2A2-35FF-4D59-A24A-22392CDE42E3}"/>
                    </a:ext>
                  </a:extLst>
                </p:cNvPr>
                <p:cNvGrpSpPr/>
                <p:nvPr/>
              </p:nvGrpSpPr>
              <p:grpSpPr>
                <a:xfrm>
                  <a:off x="5466081" y="3152349"/>
                  <a:ext cx="764485" cy="1721460"/>
                  <a:chOff x="5466081" y="3152349"/>
                  <a:chExt cx="764485" cy="1721460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097DDFE-7DFC-4479-B823-0D0C5786CA28}"/>
                      </a:ext>
                    </a:extLst>
                  </p:cNvPr>
                  <p:cNvSpPr txBox="1"/>
                  <p:nvPr/>
                </p:nvSpPr>
                <p:spPr>
                  <a:xfrm>
                    <a:off x="5466082" y="3152349"/>
                    <a:ext cx="756216" cy="18466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600" b="1" dirty="0"/>
                      <a:t>이름</a:t>
                    </a:r>
                  </a:p>
                </p:txBody>
              </p: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26B0322-C292-435B-BA0B-BA56849FC8AD}"/>
                      </a:ext>
                    </a:extLst>
                  </p:cNvPr>
                  <p:cNvSpPr txBox="1"/>
                  <p:nvPr/>
                </p:nvSpPr>
                <p:spPr>
                  <a:xfrm>
                    <a:off x="5466081" y="3350392"/>
                    <a:ext cx="756216" cy="18466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600" b="1" dirty="0"/>
                      <a:t>아이디</a:t>
                    </a:r>
                  </a:p>
                </p:txBody>
              </p: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93389D9A-849A-4D4A-B5B0-19E6C76DB8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66082" y="3544278"/>
                    <a:ext cx="756216" cy="18466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600" b="1" dirty="0"/>
                      <a:t>비밀번호</a:t>
                    </a:r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45319685-58EF-4365-A3D4-69591722029F}"/>
                      </a:ext>
                    </a:extLst>
                  </p:cNvPr>
                  <p:cNvSpPr txBox="1"/>
                  <p:nvPr/>
                </p:nvSpPr>
                <p:spPr>
                  <a:xfrm>
                    <a:off x="5466081" y="3739146"/>
                    <a:ext cx="756216" cy="18466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600" b="1"/>
                      <a:t>생년월일</a:t>
                    </a:r>
                    <a:endParaRPr lang="ko-KR" altLang="en-US" sz="600" b="1" dirty="0"/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62DF33E1-19A8-4481-BE07-3CCA45B1171D}"/>
                      </a:ext>
                    </a:extLst>
                  </p:cNvPr>
                  <p:cNvSpPr txBox="1"/>
                  <p:nvPr/>
                </p:nvSpPr>
                <p:spPr>
                  <a:xfrm>
                    <a:off x="5466081" y="3943234"/>
                    <a:ext cx="756216" cy="18466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600" b="1"/>
                      <a:t>연락처</a:t>
                    </a:r>
                    <a:endParaRPr lang="ko-KR" altLang="en-US" sz="600" b="1" dirty="0"/>
                  </a:p>
                </p:txBody>
              </p: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37B54D94-F925-47AB-AAAD-456F01C00BC1}"/>
                      </a:ext>
                    </a:extLst>
                  </p:cNvPr>
                  <p:cNvSpPr txBox="1"/>
                  <p:nvPr/>
                </p:nvSpPr>
                <p:spPr>
                  <a:xfrm>
                    <a:off x="5474350" y="4287122"/>
                    <a:ext cx="756216" cy="18466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600" b="1"/>
                      <a:t>본인 인증 정보</a:t>
                    </a:r>
                    <a:endParaRPr lang="ko-KR" altLang="en-US" sz="600" b="1" dirty="0"/>
                  </a:p>
                </p:txBody>
              </p:sp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2E4776BE-C1DD-4E21-9525-A167979B0730}"/>
                      </a:ext>
                    </a:extLst>
                  </p:cNvPr>
                  <p:cNvSpPr txBox="1"/>
                  <p:nvPr/>
                </p:nvSpPr>
                <p:spPr>
                  <a:xfrm>
                    <a:off x="5474350" y="4485055"/>
                    <a:ext cx="756216" cy="18466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600" b="1" dirty="0"/>
                      <a:t>이메일 수신 여부</a:t>
                    </a:r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381637D2-CF12-4E5D-8485-F5FE7FD190B7}"/>
                      </a:ext>
                    </a:extLst>
                  </p:cNvPr>
                  <p:cNvSpPr txBox="1"/>
                  <p:nvPr/>
                </p:nvSpPr>
                <p:spPr>
                  <a:xfrm>
                    <a:off x="5474350" y="4689143"/>
                    <a:ext cx="756216" cy="18466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600" b="1" dirty="0"/>
                      <a:t>SMS </a:t>
                    </a:r>
                    <a:r>
                      <a:rPr lang="ko-KR" altLang="en-US" sz="600" b="1" dirty="0"/>
                      <a:t>수신 여부</a:t>
                    </a: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C852D0D0-91A5-4AB0-98D7-12636FC085C5}"/>
                    </a:ext>
                  </a:extLst>
                </p:cNvPr>
                <p:cNvGrpSpPr/>
                <p:nvPr/>
              </p:nvGrpSpPr>
              <p:grpSpPr>
                <a:xfrm>
                  <a:off x="6243818" y="3152035"/>
                  <a:ext cx="2085506" cy="976601"/>
                  <a:chOff x="6243818" y="3152035"/>
                  <a:chExt cx="2085506" cy="976601"/>
                </a:xfrm>
              </p:grpSpPr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6F0A0A74-C497-4AC5-86B8-D4CFD4FAFE6F}"/>
                      </a:ext>
                    </a:extLst>
                  </p:cNvPr>
                  <p:cNvSpPr txBox="1"/>
                  <p:nvPr/>
                </p:nvSpPr>
                <p:spPr>
                  <a:xfrm>
                    <a:off x="6243820" y="3152035"/>
                    <a:ext cx="2085504" cy="18466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600" dirty="0"/>
                      <a:t>이름</a:t>
                    </a: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C8E07331-5FA6-4830-9455-CD9193A58346}"/>
                      </a:ext>
                    </a:extLst>
                  </p:cNvPr>
                  <p:cNvSpPr txBox="1"/>
                  <p:nvPr/>
                </p:nvSpPr>
                <p:spPr>
                  <a:xfrm>
                    <a:off x="6243819" y="3350078"/>
                    <a:ext cx="2085504" cy="18466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600" dirty="0"/>
                      <a:t>아이디</a:t>
                    </a:r>
                  </a:p>
                </p:txBody>
              </p:sp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3D04C0BB-BDF3-48FA-9AC1-EA379ACBB46C}"/>
                      </a:ext>
                    </a:extLst>
                  </p:cNvPr>
                  <p:cNvSpPr txBox="1"/>
                  <p:nvPr/>
                </p:nvSpPr>
                <p:spPr>
                  <a:xfrm>
                    <a:off x="6243819" y="3738832"/>
                    <a:ext cx="2085504" cy="18466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600" dirty="0"/>
                      <a:t>생년월일</a:t>
                    </a:r>
                  </a:p>
                </p:txBody>
              </p: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2E161899-38AC-460F-A2AC-53A6AC52D403}"/>
                      </a:ext>
                    </a:extLst>
                  </p:cNvPr>
                  <p:cNvGrpSpPr/>
                  <p:nvPr/>
                </p:nvGrpSpPr>
                <p:grpSpPr>
                  <a:xfrm>
                    <a:off x="6243820" y="3543964"/>
                    <a:ext cx="2085504" cy="184666"/>
                    <a:chOff x="6243820" y="3543964"/>
                    <a:chExt cx="2085504" cy="184666"/>
                  </a:xfrm>
                </p:grpSpPr>
                <p:sp>
                  <p:nvSpPr>
                    <p:cNvPr id="160" name="TextBox 159">
                      <a:extLst>
                        <a:ext uri="{FF2B5EF4-FFF2-40B4-BE49-F238E27FC236}">
                          <a16:creationId xmlns:a16="http://schemas.microsoft.com/office/drawing/2014/main" id="{BEFE3252-2394-49D9-B3B9-116F8AFAAA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3820" y="3543964"/>
                      <a:ext cx="2085504" cy="184666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ko-KR" altLang="en-US" sz="600" b="1" dirty="0"/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80CA04CB-23B8-40E9-BA04-CB2D80401B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4650" y="3554424"/>
                      <a:ext cx="643345" cy="153888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400" dirty="0"/>
                        <a:t>비밀번호 변경하기</a:t>
                      </a:r>
                    </a:p>
                  </p:txBody>
                </p:sp>
              </p:grpSp>
              <p:grpSp>
                <p:nvGrpSpPr>
                  <p:cNvPr id="40" name="그룹 39">
                    <a:extLst>
                      <a:ext uri="{FF2B5EF4-FFF2-40B4-BE49-F238E27FC236}">
                        <a16:creationId xmlns:a16="http://schemas.microsoft.com/office/drawing/2014/main" id="{ABD9C3F7-6B4C-4202-A3FF-96C144825510}"/>
                      </a:ext>
                    </a:extLst>
                  </p:cNvPr>
                  <p:cNvGrpSpPr/>
                  <p:nvPr/>
                </p:nvGrpSpPr>
                <p:grpSpPr>
                  <a:xfrm>
                    <a:off x="6243818" y="3942920"/>
                    <a:ext cx="2085506" cy="185716"/>
                    <a:chOff x="6243818" y="3942920"/>
                    <a:chExt cx="2085506" cy="185716"/>
                  </a:xfrm>
                </p:grpSpPr>
                <p:grpSp>
                  <p:nvGrpSpPr>
                    <p:cNvPr id="39" name="그룹 38">
                      <a:extLst>
                        <a:ext uri="{FF2B5EF4-FFF2-40B4-BE49-F238E27FC236}">
                          <a16:creationId xmlns:a16="http://schemas.microsoft.com/office/drawing/2014/main" id="{BD2EDDDB-DCBE-449D-ACEF-F33686B540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43818" y="3942920"/>
                      <a:ext cx="1068453" cy="184666"/>
                      <a:chOff x="6243818" y="3942920"/>
                      <a:chExt cx="1068453" cy="184666"/>
                    </a:xfrm>
                  </p:grpSpPr>
                  <p:sp>
                    <p:nvSpPr>
                      <p:cNvPr id="162" name="TextBox 161">
                        <a:extLst>
                          <a:ext uri="{FF2B5EF4-FFF2-40B4-BE49-F238E27FC236}">
                            <a16:creationId xmlns:a16="http://schemas.microsoft.com/office/drawing/2014/main" id="{318D903B-2ED0-4EB1-824A-3C206E2FCB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3818" y="3942920"/>
                        <a:ext cx="1068453" cy="18466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600" dirty="0"/>
                          <a:t>`</a:t>
                        </a:r>
                        <a:r>
                          <a:rPr lang="ko-KR" altLang="en-US" sz="600" dirty="0"/>
                          <a:t>휴대폰 번호 </a:t>
                        </a:r>
                      </a:p>
                    </p:txBody>
                  </p:sp>
                  <p:sp>
                    <p:nvSpPr>
                      <p:cNvPr id="166" name="TextBox 165">
                        <a:extLst>
                          <a:ext uri="{FF2B5EF4-FFF2-40B4-BE49-F238E27FC236}">
                            <a16:creationId xmlns:a16="http://schemas.microsoft.com/office/drawing/2014/main" id="{AE87F11B-8CC4-4E91-8ACD-3D3468637A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99858" y="3959189"/>
                        <a:ext cx="392850" cy="153888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400" dirty="0"/>
                          <a:t>변경하기</a:t>
                        </a:r>
                      </a:p>
                    </p:txBody>
                  </p:sp>
                </p:grpSp>
                <p:grpSp>
                  <p:nvGrpSpPr>
                    <p:cNvPr id="37" name="그룹 36">
                      <a:extLst>
                        <a:ext uri="{FF2B5EF4-FFF2-40B4-BE49-F238E27FC236}">
                          <a16:creationId xmlns:a16="http://schemas.microsoft.com/office/drawing/2014/main" id="{E67CF83C-D176-4A8F-9C12-17F90DD293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56902" y="3943970"/>
                      <a:ext cx="1072422" cy="184666"/>
                      <a:chOff x="7256902" y="3943970"/>
                      <a:chExt cx="1072422" cy="184666"/>
                    </a:xfrm>
                  </p:grpSpPr>
                  <p:sp>
                    <p:nvSpPr>
                      <p:cNvPr id="167" name="TextBox 166">
                        <a:extLst>
                          <a:ext uri="{FF2B5EF4-FFF2-40B4-BE49-F238E27FC236}">
                            <a16:creationId xmlns:a16="http://schemas.microsoft.com/office/drawing/2014/main" id="{40E556DD-D360-4ECB-B37C-0ECD9984BD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56902" y="3943970"/>
                        <a:ext cx="1072422" cy="18466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600"/>
                          <a:t>`</a:t>
                        </a:r>
                        <a:r>
                          <a:rPr lang="ko-KR" altLang="en-US" sz="600"/>
                          <a:t>이메일 </a:t>
                        </a:r>
                        <a:r>
                          <a:rPr lang="ko-KR" altLang="en-US" sz="600" dirty="0"/>
                          <a:t>주소 </a:t>
                        </a:r>
                      </a:p>
                    </p:txBody>
                  </p:sp>
                  <p:sp>
                    <p:nvSpPr>
                      <p:cNvPr id="168" name="TextBox 167">
                        <a:extLst>
                          <a:ext uri="{FF2B5EF4-FFF2-40B4-BE49-F238E27FC236}">
                            <a16:creationId xmlns:a16="http://schemas.microsoft.com/office/drawing/2014/main" id="{ACF1DFB8-4AD0-4E47-BD18-B277AFC638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84054" y="3961649"/>
                        <a:ext cx="392850" cy="153888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400" dirty="0"/>
                          <a:t>변경하기</a:t>
                        </a:r>
                      </a:p>
                    </p:txBody>
                  </p:sp>
                </p:grpSp>
              </p:grpSp>
            </p:grp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76488B78-2A17-4003-B8DD-5ED7B2FC7A31}"/>
                    </a:ext>
                  </a:extLst>
                </p:cNvPr>
                <p:cNvGrpSpPr/>
                <p:nvPr/>
              </p:nvGrpSpPr>
              <p:grpSpPr>
                <a:xfrm>
                  <a:off x="6243818" y="4286808"/>
                  <a:ext cx="2093772" cy="605789"/>
                  <a:chOff x="6243818" y="4286808"/>
                  <a:chExt cx="2093773" cy="605789"/>
                </a:xfrm>
              </p:grpSpPr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D2285471-8975-4DBF-A5F5-FFCF81962290}"/>
                      </a:ext>
                    </a:extLst>
                  </p:cNvPr>
                  <p:cNvSpPr txBox="1"/>
                  <p:nvPr/>
                </p:nvSpPr>
                <p:spPr>
                  <a:xfrm>
                    <a:off x="6252087" y="4286808"/>
                    <a:ext cx="2085503" cy="18466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600" dirty="0"/>
                      <a:t>인증수단</a:t>
                    </a:r>
                    <a:r>
                      <a:rPr lang="en-US" altLang="ko-KR" sz="600" dirty="0"/>
                      <a:t>:</a:t>
                    </a:r>
                    <a:r>
                      <a:rPr lang="ko-KR" altLang="en-US" sz="600" dirty="0"/>
                      <a:t>휴대폰 </a:t>
                    </a:r>
                    <a:r>
                      <a:rPr lang="en-US" altLang="ko-KR" sz="600" dirty="0"/>
                      <a:t>| </a:t>
                    </a:r>
                    <a:r>
                      <a:rPr lang="ko-KR" altLang="en-US" sz="600" dirty="0"/>
                      <a:t>인증날짜</a:t>
                    </a:r>
                    <a:r>
                      <a:rPr lang="en-US" altLang="ko-KR" sz="600" dirty="0"/>
                      <a:t>: OOOO</a:t>
                    </a:r>
                    <a:r>
                      <a:rPr lang="ko-KR" altLang="en-US" sz="600" dirty="0"/>
                      <a:t>년 </a:t>
                    </a:r>
                    <a:r>
                      <a:rPr lang="en-US" altLang="ko-KR" sz="600" dirty="0"/>
                      <a:t>OO</a:t>
                    </a:r>
                    <a:r>
                      <a:rPr lang="ko-KR" altLang="en-US" sz="600" dirty="0"/>
                      <a:t>월 </a:t>
                    </a:r>
                    <a:r>
                      <a:rPr lang="en-US" altLang="ko-KR" sz="600" dirty="0"/>
                      <a:t>OO</a:t>
                    </a:r>
                    <a:r>
                      <a:rPr lang="ko-KR" altLang="en-US" sz="600" dirty="0"/>
                      <a:t>일</a:t>
                    </a:r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6E48F48E-0851-463F-89FE-73C29ECC48AF}"/>
                      </a:ext>
                    </a:extLst>
                  </p:cNvPr>
                  <p:cNvGrpSpPr/>
                  <p:nvPr/>
                </p:nvGrpSpPr>
                <p:grpSpPr>
                  <a:xfrm>
                    <a:off x="6252089" y="4490129"/>
                    <a:ext cx="2085502" cy="184666"/>
                    <a:chOff x="6252089" y="4484741"/>
                    <a:chExt cx="2085504" cy="184666"/>
                  </a:xfrm>
                </p:grpSpPr>
                <p:sp>
                  <p:nvSpPr>
                    <p:cNvPr id="164" name="TextBox 163">
                      <a:extLst>
                        <a:ext uri="{FF2B5EF4-FFF2-40B4-BE49-F238E27FC236}">
                          <a16:creationId xmlns:a16="http://schemas.microsoft.com/office/drawing/2014/main" id="{58C563F4-BF5D-41CC-BC2D-90A2C4A0DA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2089" y="4484741"/>
                      <a:ext cx="2085504" cy="184666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600" dirty="0"/>
                        <a:t>쇼핑이벤트 혜택관련 </a:t>
                      </a:r>
                    </a:p>
                  </p:txBody>
                </p:sp>
                <p:grpSp>
                  <p:nvGrpSpPr>
                    <p:cNvPr id="30" name="그룹 29">
                      <a:extLst>
                        <a:ext uri="{FF2B5EF4-FFF2-40B4-BE49-F238E27FC236}">
                          <a16:creationId xmlns:a16="http://schemas.microsoft.com/office/drawing/2014/main" id="{998375AD-F115-4642-A649-A38422A2D8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42284" y="4499378"/>
                      <a:ext cx="966644" cy="170029"/>
                      <a:chOff x="7142300" y="4499378"/>
                      <a:chExt cx="966625" cy="170029"/>
                    </a:xfrm>
                  </p:grpSpPr>
                  <p:grpSp>
                    <p:nvGrpSpPr>
                      <p:cNvPr id="29" name="그룹 28">
                        <a:extLst>
                          <a:ext uri="{FF2B5EF4-FFF2-40B4-BE49-F238E27FC236}">
                            <a16:creationId xmlns:a16="http://schemas.microsoft.com/office/drawing/2014/main" id="{EF0F2B5E-4EB5-4A35-941F-C544417E63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42300" y="4500130"/>
                        <a:ext cx="509677" cy="169277"/>
                        <a:chOff x="8834438" y="3801432"/>
                        <a:chExt cx="466756" cy="169277"/>
                      </a:xfrm>
                    </p:grpSpPr>
                    <p:sp>
                      <p:nvSpPr>
                        <p:cNvPr id="27" name="타원 26">
                          <a:extLst>
                            <a:ext uri="{FF2B5EF4-FFF2-40B4-BE49-F238E27FC236}">
                              <a16:creationId xmlns:a16="http://schemas.microsoft.com/office/drawing/2014/main" id="{BC7074F4-CA62-420D-B2F4-3D175CBBA6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34438" y="3857625"/>
                          <a:ext cx="61912" cy="5689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71EC00E1-EFFF-4326-8B64-F673BEBDE06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44150" y="3801432"/>
                          <a:ext cx="457044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500" dirty="0"/>
                            <a:t>수신동의</a:t>
                          </a:r>
                        </a:p>
                      </p:txBody>
                    </p:sp>
                  </p:grpSp>
                  <p:grpSp>
                    <p:nvGrpSpPr>
                      <p:cNvPr id="173" name="그룹 172">
                        <a:extLst>
                          <a:ext uri="{FF2B5EF4-FFF2-40B4-BE49-F238E27FC236}">
                            <a16:creationId xmlns:a16="http://schemas.microsoft.com/office/drawing/2014/main" id="{E14ED515-322D-407B-8D60-62CACA9922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99235" y="4499378"/>
                        <a:ext cx="509690" cy="169277"/>
                        <a:chOff x="8834438" y="3801432"/>
                        <a:chExt cx="466773" cy="169277"/>
                      </a:xfrm>
                    </p:grpSpPr>
                    <p:sp>
                      <p:nvSpPr>
                        <p:cNvPr id="174" name="타원 173">
                          <a:extLst>
                            <a:ext uri="{FF2B5EF4-FFF2-40B4-BE49-F238E27FC236}">
                              <a16:creationId xmlns:a16="http://schemas.microsoft.com/office/drawing/2014/main" id="{F090DFFA-A6F2-4189-82BC-164E8AED1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34438" y="3857625"/>
                          <a:ext cx="61912" cy="5689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75" name="TextBox 174">
                          <a:extLst>
                            <a:ext uri="{FF2B5EF4-FFF2-40B4-BE49-F238E27FC236}">
                              <a16:creationId xmlns:a16="http://schemas.microsoft.com/office/drawing/2014/main" id="{A45D9570-9C06-4293-9FBE-6F7D83C491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44167" y="3801432"/>
                          <a:ext cx="457044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500" dirty="0" err="1"/>
                            <a:t>수신안함</a:t>
                          </a:r>
                          <a:endParaRPr lang="ko-KR" altLang="en-US" sz="500" dirty="0"/>
                        </a:p>
                      </p:txBody>
                    </p:sp>
                  </p:grpSp>
                </p:grpSp>
              </p:grpSp>
              <p:grpSp>
                <p:nvGrpSpPr>
                  <p:cNvPr id="176" name="그룹 175">
                    <a:extLst>
                      <a:ext uri="{FF2B5EF4-FFF2-40B4-BE49-F238E27FC236}">
                        <a16:creationId xmlns:a16="http://schemas.microsoft.com/office/drawing/2014/main" id="{F2D89352-E37C-4B20-9F7B-D9BA8B13681A}"/>
                      </a:ext>
                    </a:extLst>
                  </p:cNvPr>
                  <p:cNvGrpSpPr/>
                  <p:nvPr/>
                </p:nvGrpSpPr>
                <p:grpSpPr>
                  <a:xfrm>
                    <a:off x="6243818" y="4707931"/>
                    <a:ext cx="2093772" cy="184666"/>
                    <a:chOff x="6252088" y="4484741"/>
                    <a:chExt cx="2085504" cy="184666"/>
                  </a:xfrm>
                </p:grpSpPr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D1C2B8FD-7AF3-43D2-8EC2-04F289979F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2088" y="4484741"/>
                      <a:ext cx="2085504" cy="184666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600" dirty="0"/>
                        <a:t>쇼핑이벤트 혜택관련 </a:t>
                      </a:r>
                    </a:p>
                  </p:txBody>
                </p:sp>
                <p:grpSp>
                  <p:nvGrpSpPr>
                    <p:cNvPr id="178" name="그룹 177">
                      <a:extLst>
                        <a:ext uri="{FF2B5EF4-FFF2-40B4-BE49-F238E27FC236}">
                          <a16:creationId xmlns:a16="http://schemas.microsoft.com/office/drawing/2014/main" id="{00A032FC-A3FE-4816-A040-8F1FBB76A0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42280" y="4499378"/>
                      <a:ext cx="966649" cy="170029"/>
                      <a:chOff x="7142280" y="4499378"/>
                      <a:chExt cx="966649" cy="170029"/>
                    </a:xfrm>
                  </p:grpSpPr>
                  <p:grpSp>
                    <p:nvGrpSpPr>
                      <p:cNvPr id="179" name="그룹 178">
                        <a:extLst>
                          <a:ext uri="{FF2B5EF4-FFF2-40B4-BE49-F238E27FC236}">
                            <a16:creationId xmlns:a16="http://schemas.microsoft.com/office/drawing/2014/main" id="{E72C1B65-AA1B-43E4-B311-FAFD63A77D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42280" y="4500130"/>
                        <a:ext cx="509684" cy="169277"/>
                        <a:chOff x="8834438" y="3801432"/>
                        <a:chExt cx="466764" cy="169277"/>
                      </a:xfrm>
                    </p:grpSpPr>
                    <p:sp>
                      <p:nvSpPr>
                        <p:cNvPr id="183" name="타원 182">
                          <a:extLst>
                            <a:ext uri="{FF2B5EF4-FFF2-40B4-BE49-F238E27FC236}">
                              <a16:creationId xmlns:a16="http://schemas.microsoft.com/office/drawing/2014/main" id="{6318DD66-0476-463B-A3EB-B255878B3A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34438" y="3857625"/>
                          <a:ext cx="61912" cy="5689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84" name="TextBox 183">
                          <a:extLst>
                            <a:ext uri="{FF2B5EF4-FFF2-40B4-BE49-F238E27FC236}">
                              <a16:creationId xmlns:a16="http://schemas.microsoft.com/office/drawing/2014/main" id="{387921AA-1AF4-4EB4-B144-FC78CD3A4D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44158" y="3801432"/>
                          <a:ext cx="457044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500" dirty="0"/>
                            <a:t>수신동의</a:t>
                          </a:r>
                        </a:p>
                      </p:txBody>
                    </p:sp>
                  </p:grpSp>
                  <p:grpSp>
                    <p:nvGrpSpPr>
                      <p:cNvPr id="180" name="그룹 179">
                        <a:extLst>
                          <a:ext uri="{FF2B5EF4-FFF2-40B4-BE49-F238E27FC236}">
                            <a16:creationId xmlns:a16="http://schemas.microsoft.com/office/drawing/2014/main" id="{01D8EC29-BF01-4F24-9F63-1A9042FCBF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99245" y="4499378"/>
                        <a:ext cx="509684" cy="169277"/>
                        <a:chOff x="8834438" y="3801432"/>
                        <a:chExt cx="466764" cy="169277"/>
                      </a:xfrm>
                    </p:grpSpPr>
                    <p:sp>
                      <p:nvSpPr>
                        <p:cNvPr id="181" name="타원 180">
                          <a:extLst>
                            <a:ext uri="{FF2B5EF4-FFF2-40B4-BE49-F238E27FC236}">
                              <a16:creationId xmlns:a16="http://schemas.microsoft.com/office/drawing/2014/main" id="{868E36F5-B8B0-450D-A664-9425629943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34438" y="3857625"/>
                          <a:ext cx="61912" cy="5689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98D3DF49-597F-423B-8B8B-CC9ACB09976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44158" y="3801432"/>
                          <a:ext cx="457044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500" dirty="0" err="1"/>
                            <a:t>수신안함</a:t>
                          </a:r>
                          <a:endParaRPr lang="ko-KR" altLang="en-US" sz="500" dirty="0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FD1D5A90-9704-4EE1-BFD8-2187CD5F7893}"/>
                  </a:ext>
                </a:extLst>
              </p:cNvPr>
              <p:cNvGrpSpPr/>
              <p:nvPr/>
            </p:nvGrpSpPr>
            <p:grpSpPr>
              <a:xfrm>
                <a:off x="5459088" y="3681683"/>
                <a:ext cx="2863240" cy="1182470"/>
                <a:chOff x="8744546" y="1092002"/>
                <a:chExt cx="2863240" cy="1182470"/>
              </a:xfrm>
            </p:grpSpPr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4D6BE382-8BCF-4842-8A0F-53AECC49862B}"/>
                    </a:ext>
                  </a:extLst>
                </p:cNvPr>
                <p:cNvGrpSpPr/>
                <p:nvPr/>
              </p:nvGrpSpPr>
              <p:grpSpPr>
                <a:xfrm>
                  <a:off x="8744546" y="1092002"/>
                  <a:ext cx="2863240" cy="823602"/>
                  <a:chOff x="8744546" y="1092002"/>
                  <a:chExt cx="2863240" cy="823602"/>
                </a:xfrm>
              </p:grpSpPr>
              <p:grpSp>
                <p:nvGrpSpPr>
                  <p:cNvPr id="60" name="그룹 59">
                    <a:extLst>
                      <a:ext uri="{FF2B5EF4-FFF2-40B4-BE49-F238E27FC236}">
                        <a16:creationId xmlns:a16="http://schemas.microsoft.com/office/drawing/2014/main" id="{39DE17C2-867E-4997-9640-C91F204935B9}"/>
                      </a:ext>
                    </a:extLst>
                  </p:cNvPr>
                  <p:cNvGrpSpPr/>
                  <p:nvPr/>
                </p:nvGrpSpPr>
                <p:grpSpPr>
                  <a:xfrm>
                    <a:off x="8744546" y="1092002"/>
                    <a:ext cx="2863239" cy="184666"/>
                    <a:chOff x="8670852" y="3670995"/>
                    <a:chExt cx="2863239" cy="184666"/>
                  </a:xfrm>
                </p:grpSpPr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id="{6FD019D8-B0CA-46EA-8AF3-A1CF9627FC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70852" y="3675446"/>
                      <a:ext cx="1739889" cy="169277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500" b="1" dirty="0"/>
                        <a:t>[</a:t>
                      </a:r>
                      <a:r>
                        <a:rPr lang="ko-KR" altLang="en-US" sz="500" b="1" dirty="0"/>
                        <a:t>선택</a:t>
                      </a:r>
                      <a:r>
                        <a:rPr lang="en-US" altLang="ko-KR" sz="500" b="1" dirty="0"/>
                        <a:t>] </a:t>
                      </a:r>
                      <a:r>
                        <a:rPr lang="ko-KR" altLang="en-US" sz="500" b="1" dirty="0" err="1"/>
                        <a:t>캐쉬백</a:t>
                      </a:r>
                      <a:r>
                        <a:rPr lang="ko-KR" altLang="en-US" sz="500" b="1" dirty="0"/>
                        <a:t> 적립</a:t>
                      </a:r>
                      <a:r>
                        <a:rPr lang="en-US" altLang="ko-KR" sz="500" b="1" dirty="0"/>
                        <a:t>/</a:t>
                      </a:r>
                      <a:r>
                        <a:rPr lang="ko-KR" altLang="en-US" sz="500" b="1" dirty="0"/>
                        <a:t>사용 개인정보 제</a:t>
                      </a:r>
                      <a:r>
                        <a:rPr lang="en-US" altLang="ko-KR" sz="500" b="1" dirty="0"/>
                        <a:t>3</a:t>
                      </a:r>
                      <a:r>
                        <a:rPr lang="ko-KR" altLang="en-US" sz="500" b="1" dirty="0"/>
                        <a:t>자  제공 동의</a:t>
                      </a:r>
                    </a:p>
                  </p:txBody>
                </p:sp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34090A8C-D5D1-409B-BCE4-3E4EA061F8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38730" y="3670995"/>
                      <a:ext cx="1095361" cy="184666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ko-KR" altLang="en-US" sz="600" dirty="0"/>
                    </a:p>
                  </p:txBody>
                </p:sp>
                <p:grpSp>
                  <p:nvGrpSpPr>
                    <p:cNvPr id="57" name="그룹 56">
                      <a:extLst>
                        <a:ext uri="{FF2B5EF4-FFF2-40B4-BE49-F238E27FC236}">
                          <a16:creationId xmlns:a16="http://schemas.microsoft.com/office/drawing/2014/main" id="{DC85C05F-3AEB-4195-9160-BE9931B20A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91341" y="3681308"/>
                      <a:ext cx="962151" cy="169279"/>
                      <a:chOff x="9209065" y="2055626"/>
                      <a:chExt cx="962151" cy="169279"/>
                    </a:xfrm>
                  </p:grpSpPr>
                  <p:grpSp>
                    <p:nvGrpSpPr>
                      <p:cNvPr id="56" name="그룹 55">
                        <a:extLst>
                          <a:ext uri="{FF2B5EF4-FFF2-40B4-BE49-F238E27FC236}">
                            <a16:creationId xmlns:a16="http://schemas.microsoft.com/office/drawing/2014/main" id="{D07C7A61-8E3D-45AA-B103-79EDCD1081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47716" y="2055628"/>
                        <a:ext cx="523500" cy="169277"/>
                        <a:chOff x="9647716" y="2055628"/>
                        <a:chExt cx="523500" cy="169277"/>
                      </a:xfrm>
                    </p:grpSpPr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4444FBA6-A32F-473B-9C99-5430BD20410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700145" y="2055628"/>
                          <a:ext cx="471071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500" dirty="0"/>
                            <a:t>미동의</a:t>
                          </a:r>
                        </a:p>
                      </p:txBody>
                    </p:sp>
                    <p:sp>
                      <p:nvSpPr>
                        <p:cNvPr id="53" name="타원 52">
                          <a:extLst>
                            <a:ext uri="{FF2B5EF4-FFF2-40B4-BE49-F238E27FC236}">
                              <a16:creationId xmlns:a16="http://schemas.microsoft.com/office/drawing/2014/main" id="{192290DF-F162-4AD3-BAE2-C9396DF5D4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647716" y="2101343"/>
                          <a:ext cx="84849" cy="7784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196" name="그룹 195">
                        <a:extLst>
                          <a:ext uri="{FF2B5EF4-FFF2-40B4-BE49-F238E27FC236}">
                            <a16:creationId xmlns:a16="http://schemas.microsoft.com/office/drawing/2014/main" id="{68E50EDC-D25A-448B-AD49-760289B726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09065" y="2055626"/>
                        <a:ext cx="523500" cy="169277"/>
                        <a:chOff x="9647716" y="2055628"/>
                        <a:chExt cx="523500" cy="169277"/>
                      </a:xfrm>
                    </p:grpSpPr>
                    <p:sp>
                      <p:nvSpPr>
                        <p:cNvPr id="197" name="TextBox 196">
                          <a:extLst>
                            <a:ext uri="{FF2B5EF4-FFF2-40B4-BE49-F238E27FC236}">
                              <a16:creationId xmlns:a16="http://schemas.microsoft.com/office/drawing/2014/main" id="{E928AA9D-9F82-4A61-8EE1-E5C6A1692D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700145" y="2055628"/>
                          <a:ext cx="471071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500" dirty="0"/>
                            <a:t>동의</a:t>
                          </a:r>
                        </a:p>
                      </p:txBody>
                    </p:sp>
                    <p:sp>
                      <p:nvSpPr>
                        <p:cNvPr id="198" name="타원 197">
                          <a:extLst>
                            <a:ext uri="{FF2B5EF4-FFF2-40B4-BE49-F238E27FC236}">
                              <a16:creationId xmlns:a16="http://schemas.microsoft.com/office/drawing/2014/main" id="{236227B9-8676-42A3-A38D-3CC98A7963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647716" y="2101343"/>
                          <a:ext cx="84849" cy="7784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</p:grpSp>
              </p:grpSp>
              <p:grpSp>
                <p:nvGrpSpPr>
                  <p:cNvPr id="210" name="그룹 209">
                    <a:extLst>
                      <a:ext uri="{FF2B5EF4-FFF2-40B4-BE49-F238E27FC236}">
                        <a16:creationId xmlns:a16="http://schemas.microsoft.com/office/drawing/2014/main" id="{CC8F479D-B78A-40A3-867D-AF24E116B8B6}"/>
                      </a:ext>
                    </a:extLst>
                  </p:cNvPr>
                  <p:cNvGrpSpPr/>
                  <p:nvPr/>
                </p:nvGrpSpPr>
                <p:grpSpPr>
                  <a:xfrm>
                    <a:off x="8744546" y="1311892"/>
                    <a:ext cx="2863240" cy="184666"/>
                    <a:chOff x="8670852" y="3670995"/>
                    <a:chExt cx="2863240" cy="184666"/>
                  </a:xfrm>
                </p:grpSpPr>
                <p:sp>
                  <p:nvSpPr>
                    <p:cNvPr id="211" name="TextBox 210">
                      <a:extLst>
                        <a:ext uri="{FF2B5EF4-FFF2-40B4-BE49-F238E27FC236}">
                          <a16:creationId xmlns:a16="http://schemas.microsoft.com/office/drawing/2014/main" id="{BBA36F32-0DED-45EB-B0CF-5A80C562CA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70852" y="3672271"/>
                      <a:ext cx="1739889" cy="169277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500" b="1" dirty="0"/>
                        <a:t>[</a:t>
                      </a:r>
                      <a:r>
                        <a:rPr lang="ko-KR" altLang="en-US" sz="500" b="1" dirty="0"/>
                        <a:t>선택</a:t>
                      </a:r>
                      <a:r>
                        <a:rPr lang="en-US" altLang="ko-KR" sz="500" b="1" dirty="0"/>
                        <a:t>] </a:t>
                      </a:r>
                      <a:r>
                        <a:rPr lang="ko-KR" altLang="en-US" sz="500" b="1" dirty="0" err="1"/>
                        <a:t>캐쉬백</a:t>
                      </a:r>
                      <a:r>
                        <a:rPr lang="ko-KR" altLang="en-US" sz="500" b="1" dirty="0"/>
                        <a:t> 자동조회 개인정보 제</a:t>
                      </a:r>
                      <a:r>
                        <a:rPr lang="en-US" altLang="ko-KR" sz="500" b="1" dirty="0"/>
                        <a:t>3</a:t>
                      </a:r>
                      <a:r>
                        <a:rPr lang="ko-KR" altLang="en-US" sz="500" b="1" dirty="0"/>
                        <a:t>자 제공 동의</a:t>
                      </a:r>
                    </a:p>
                  </p:txBody>
                </p:sp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1A94391F-33E4-4FCE-9E53-8C84C01450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38730" y="3670995"/>
                      <a:ext cx="1095362" cy="184666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ko-KR" altLang="en-US" sz="600" dirty="0"/>
                    </a:p>
                  </p:txBody>
                </p:sp>
                <p:grpSp>
                  <p:nvGrpSpPr>
                    <p:cNvPr id="213" name="그룹 212">
                      <a:extLst>
                        <a:ext uri="{FF2B5EF4-FFF2-40B4-BE49-F238E27FC236}">
                          <a16:creationId xmlns:a16="http://schemas.microsoft.com/office/drawing/2014/main" id="{4EA613D5-94D9-4916-A603-8B50B61B92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91341" y="3681308"/>
                      <a:ext cx="962151" cy="169279"/>
                      <a:chOff x="9209065" y="2055626"/>
                      <a:chExt cx="962151" cy="169279"/>
                    </a:xfrm>
                  </p:grpSpPr>
                  <p:grpSp>
                    <p:nvGrpSpPr>
                      <p:cNvPr id="214" name="그룹 213">
                        <a:extLst>
                          <a:ext uri="{FF2B5EF4-FFF2-40B4-BE49-F238E27FC236}">
                            <a16:creationId xmlns:a16="http://schemas.microsoft.com/office/drawing/2014/main" id="{FFF21618-C44B-4A1D-81DA-A650DDE0B5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47716" y="2055628"/>
                        <a:ext cx="523500" cy="169277"/>
                        <a:chOff x="9647716" y="2055628"/>
                        <a:chExt cx="523500" cy="169277"/>
                      </a:xfrm>
                    </p:grpSpPr>
                    <p:sp>
                      <p:nvSpPr>
                        <p:cNvPr id="218" name="TextBox 217">
                          <a:extLst>
                            <a:ext uri="{FF2B5EF4-FFF2-40B4-BE49-F238E27FC236}">
                              <a16:creationId xmlns:a16="http://schemas.microsoft.com/office/drawing/2014/main" id="{6FE52C29-BCE9-428D-9186-ACF188B4D2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700145" y="2055628"/>
                          <a:ext cx="471071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500" dirty="0"/>
                            <a:t>미동의</a:t>
                          </a:r>
                        </a:p>
                      </p:txBody>
                    </p:sp>
                    <p:sp>
                      <p:nvSpPr>
                        <p:cNvPr id="219" name="타원 218">
                          <a:extLst>
                            <a:ext uri="{FF2B5EF4-FFF2-40B4-BE49-F238E27FC236}">
                              <a16:creationId xmlns:a16="http://schemas.microsoft.com/office/drawing/2014/main" id="{633B18FA-A979-4D26-83AA-CB7F952E01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647716" y="2101343"/>
                          <a:ext cx="84849" cy="7784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215" name="그룹 214">
                        <a:extLst>
                          <a:ext uri="{FF2B5EF4-FFF2-40B4-BE49-F238E27FC236}">
                            <a16:creationId xmlns:a16="http://schemas.microsoft.com/office/drawing/2014/main" id="{2B9D9D36-348C-49C0-8EA0-7A4262E02C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09065" y="2055626"/>
                        <a:ext cx="523500" cy="169277"/>
                        <a:chOff x="9647716" y="2055628"/>
                        <a:chExt cx="523500" cy="169277"/>
                      </a:xfrm>
                    </p:grpSpPr>
                    <p:sp>
                      <p:nvSpPr>
                        <p:cNvPr id="216" name="TextBox 215">
                          <a:extLst>
                            <a:ext uri="{FF2B5EF4-FFF2-40B4-BE49-F238E27FC236}">
                              <a16:creationId xmlns:a16="http://schemas.microsoft.com/office/drawing/2014/main" id="{E8E62075-6710-4EFF-9C58-DC373FC524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700145" y="2055628"/>
                          <a:ext cx="471071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500" dirty="0"/>
                            <a:t>동의</a:t>
                          </a:r>
                        </a:p>
                      </p:txBody>
                    </p:sp>
                    <p:sp>
                      <p:nvSpPr>
                        <p:cNvPr id="217" name="타원 216">
                          <a:extLst>
                            <a:ext uri="{FF2B5EF4-FFF2-40B4-BE49-F238E27FC236}">
                              <a16:creationId xmlns:a16="http://schemas.microsoft.com/office/drawing/2014/main" id="{FBEB7B56-CF17-4CE5-9AB5-8D99100280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647716" y="2101343"/>
                          <a:ext cx="84849" cy="7784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</p:grpSp>
              </p:grpSp>
              <p:grpSp>
                <p:nvGrpSpPr>
                  <p:cNvPr id="220" name="그룹 219">
                    <a:extLst>
                      <a:ext uri="{FF2B5EF4-FFF2-40B4-BE49-F238E27FC236}">
                        <a16:creationId xmlns:a16="http://schemas.microsoft.com/office/drawing/2014/main" id="{FD90A34E-43E4-4C3D-9B79-22054B83E068}"/>
                      </a:ext>
                    </a:extLst>
                  </p:cNvPr>
                  <p:cNvGrpSpPr/>
                  <p:nvPr/>
                </p:nvGrpSpPr>
                <p:grpSpPr>
                  <a:xfrm>
                    <a:off x="8744546" y="1518012"/>
                    <a:ext cx="2863239" cy="184666"/>
                    <a:chOff x="8670852" y="3670995"/>
                    <a:chExt cx="2863239" cy="184666"/>
                  </a:xfrm>
                </p:grpSpPr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254521FA-9CA3-45C3-826A-20EC4D16EF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70852" y="3672271"/>
                      <a:ext cx="1739889" cy="169277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500" b="1" dirty="0"/>
                        <a:t>[</a:t>
                      </a:r>
                      <a:r>
                        <a:rPr lang="ko-KR" altLang="en-US" sz="500" b="1" dirty="0"/>
                        <a:t>선택</a:t>
                      </a:r>
                      <a:r>
                        <a:rPr lang="en-US" altLang="ko-KR" sz="500" b="1" dirty="0"/>
                        <a:t>] </a:t>
                      </a:r>
                      <a:r>
                        <a:rPr lang="ko-KR" altLang="en-US" sz="500" b="1" dirty="0" err="1"/>
                        <a:t>캐쉬백</a:t>
                      </a:r>
                      <a:r>
                        <a:rPr lang="ko-KR" altLang="en-US" sz="500" b="1" dirty="0"/>
                        <a:t> 마케팅 정보 개인정보 제</a:t>
                      </a:r>
                      <a:r>
                        <a:rPr lang="en-US" altLang="ko-KR" sz="500" b="1" dirty="0"/>
                        <a:t>3</a:t>
                      </a:r>
                      <a:r>
                        <a:rPr lang="ko-KR" altLang="en-US" sz="500" b="1" dirty="0"/>
                        <a:t>자 제공 동의</a:t>
                      </a:r>
                    </a:p>
                  </p:txBody>
                </p:sp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1F8EEB97-13CE-4C41-9CA0-7E31E27A80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38728" y="3670995"/>
                      <a:ext cx="1095363" cy="184666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ko-KR" altLang="en-US" sz="600" dirty="0"/>
                    </a:p>
                  </p:txBody>
                </p:sp>
                <p:grpSp>
                  <p:nvGrpSpPr>
                    <p:cNvPr id="223" name="그룹 222">
                      <a:extLst>
                        <a:ext uri="{FF2B5EF4-FFF2-40B4-BE49-F238E27FC236}">
                          <a16:creationId xmlns:a16="http://schemas.microsoft.com/office/drawing/2014/main" id="{910461B9-0E53-4392-BA8A-9F99E62300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91341" y="3681308"/>
                      <a:ext cx="962151" cy="169279"/>
                      <a:chOff x="9209065" y="2055626"/>
                      <a:chExt cx="962151" cy="169279"/>
                    </a:xfrm>
                  </p:grpSpPr>
                  <p:grpSp>
                    <p:nvGrpSpPr>
                      <p:cNvPr id="224" name="그룹 223">
                        <a:extLst>
                          <a:ext uri="{FF2B5EF4-FFF2-40B4-BE49-F238E27FC236}">
                            <a16:creationId xmlns:a16="http://schemas.microsoft.com/office/drawing/2014/main" id="{BB9C2286-0E47-427B-8B47-6A91A229C3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47716" y="2055628"/>
                        <a:ext cx="523500" cy="169277"/>
                        <a:chOff x="9647716" y="2055628"/>
                        <a:chExt cx="523500" cy="169277"/>
                      </a:xfrm>
                    </p:grpSpPr>
                    <p:sp>
                      <p:nvSpPr>
                        <p:cNvPr id="228" name="TextBox 227">
                          <a:extLst>
                            <a:ext uri="{FF2B5EF4-FFF2-40B4-BE49-F238E27FC236}">
                              <a16:creationId xmlns:a16="http://schemas.microsoft.com/office/drawing/2014/main" id="{BE98C668-0B9E-4E5C-9422-49E8B463B0C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700145" y="2055628"/>
                          <a:ext cx="471071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500" dirty="0"/>
                            <a:t>미동의</a:t>
                          </a:r>
                        </a:p>
                      </p:txBody>
                    </p:sp>
                    <p:sp>
                      <p:nvSpPr>
                        <p:cNvPr id="229" name="타원 228">
                          <a:extLst>
                            <a:ext uri="{FF2B5EF4-FFF2-40B4-BE49-F238E27FC236}">
                              <a16:creationId xmlns:a16="http://schemas.microsoft.com/office/drawing/2014/main" id="{6488BE5E-B72B-46CA-9F39-1CD37CDA21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647716" y="2101343"/>
                          <a:ext cx="84849" cy="7784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225" name="그룹 224">
                        <a:extLst>
                          <a:ext uri="{FF2B5EF4-FFF2-40B4-BE49-F238E27FC236}">
                            <a16:creationId xmlns:a16="http://schemas.microsoft.com/office/drawing/2014/main" id="{AD61D037-1261-42F2-9B12-F8CB706FA4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09065" y="2055626"/>
                        <a:ext cx="523500" cy="169277"/>
                        <a:chOff x="9647716" y="2055628"/>
                        <a:chExt cx="523500" cy="169277"/>
                      </a:xfrm>
                    </p:grpSpPr>
                    <p:sp>
                      <p:nvSpPr>
                        <p:cNvPr id="226" name="TextBox 225">
                          <a:extLst>
                            <a:ext uri="{FF2B5EF4-FFF2-40B4-BE49-F238E27FC236}">
                              <a16:creationId xmlns:a16="http://schemas.microsoft.com/office/drawing/2014/main" id="{41007F84-9452-405B-9897-7DC3AA76936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700145" y="2055628"/>
                          <a:ext cx="471071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500" dirty="0"/>
                            <a:t>동의</a:t>
                          </a:r>
                        </a:p>
                      </p:txBody>
                    </p:sp>
                    <p:sp>
                      <p:nvSpPr>
                        <p:cNvPr id="227" name="타원 226">
                          <a:extLst>
                            <a:ext uri="{FF2B5EF4-FFF2-40B4-BE49-F238E27FC236}">
                              <a16:creationId xmlns:a16="http://schemas.microsoft.com/office/drawing/2014/main" id="{5F70A438-E477-4CD2-A638-0F818E9EEF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647716" y="2101343"/>
                          <a:ext cx="84849" cy="7784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</p:grpSp>
              </p:grpSp>
              <p:grpSp>
                <p:nvGrpSpPr>
                  <p:cNvPr id="230" name="그룹 229">
                    <a:extLst>
                      <a:ext uri="{FF2B5EF4-FFF2-40B4-BE49-F238E27FC236}">
                        <a16:creationId xmlns:a16="http://schemas.microsoft.com/office/drawing/2014/main" id="{AE0C4F70-A682-4BBE-9F7F-A5BA5044B29A}"/>
                      </a:ext>
                    </a:extLst>
                  </p:cNvPr>
                  <p:cNvGrpSpPr/>
                  <p:nvPr/>
                </p:nvGrpSpPr>
                <p:grpSpPr>
                  <a:xfrm>
                    <a:off x="8744546" y="1729662"/>
                    <a:ext cx="2863240" cy="185942"/>
                    <a:chOff x="8670852" y="3664645"/>
                    <a:chExt cx="2863240" cy="185942"/>
                  </a:xfrm>
                </p:grpSpPr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C9378D93-5F1F-4218-87F7-44F7CEC550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70852" y="3669096"/>
                      <a:ext cx="1739889" cy="169277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500" b="1" dirty="0"/>
                        <a:t>[</a:t>
                      </a:r>
                      <a:r>
                        <a:rPr lang="ko-KR" altLang="en-US" sz="500" b="1" dirty="0"/>
                        <a:t>선택</a:t>
                      </a:r>
                      <a:r>
                        <a:rPr lang="en-US" altLang="ko-KR" sz="500" b="1" dirty="0"/>
                        <a:t>] </a:t>
                      </a:r>
                      <a:r>
                        <a:rPr lang="ko-KR" altLang="en-US" sz="500" b="1" dirty="0"/>
                        <a:t>위치기반서비스 이용 약관 동의</a:t>
                      </a:r>
                    </a:p>
                  </p:txBody>
                </p:sp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446CA653-059C-4B17-9EC8-7BD077C891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38728" y="3664645"/>
                      <a:ext cx="1095364" cy="184666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ko-KR" altLang="en-US" sz="600" dirty="0"/>
                    </a:p>
                  </p:txBody>
                </p:sp>
                <p:grpSp>
                  <p:nvGrpSpPr>
                    <p:cNvPr id="233" name="그룹 232">
                      <a:extLst>
                        <a:ext uri="{FF2B5EF4-FFF2-40B4-BE49-F238E27FC236}">
                          <a16:creationId xmlns:a16="http://schemas.microsoft.com/office/drawing/2014/main" id="{78281583-C5AA-4870-B682-9284239FD7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91341" y="3681308"/>
                      <a:ext cx="962151" cy="169279"/>
                      <a:chOff x="9209065" y="2055626"/>
                      <a:chExt cx="962151" cy="169279"/>
                    </a:xfrm>
                  </p:grpSpPr>
                  <p:grpSp>
                    <p:nvGrpSpPr>
                      <p:cNvPr id="234" name="그룹 233">
                        <a:extLst>
                          <a:ext uri="{FF2B5EF4-FFF2-40B4-BE49-F238E27FC236}">
                            <a16:creationId xmlns:a16="http://schemas.microsoft.com/office/drawing/2014/main" id="{2B268694-79EA-4D5C-8AA8-1D43989959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47716" y="2055628"/>
                        <a:ext cx="523500" cy="169277"/>
                        <a:chOff x="9647716" y="2055628"/>
                        <a:chExt cx="523500" cy="169277"/>
                      </a:xfrm>
                    </p:grpSpPr>
                    <p:sp>
                      <p:nvSpPr>
                        <p:cNvPr id="238" name="TextBox 237">
                          <a:extLst>
                            <a:ext uri="{FF2B5EF4-FFF2-40B4-BE49-F238E27FC236}">
                              <a16:creationId xmlns:a16="http://schemas.microsoft.com/office/drawing/2014/main" id="{2666169B-1081-43C2-A939-127B62D6CCB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700145" y="2055628"/>
                          <a:ext cx="471071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500" dirty="0"/>
                            <a:t>미동의</a:t>
                          </a:r>
                        </a:p>
                      </p:txBody>
                    </p:sp>
                    <p:sp>
                      <p:nvSpPr>
                        <p:cNvPr id="239" name="타원 238">
                          <a:extLst>
                            <a:ext uri="{FF2B5EF4-FFF2-40B4-BE49-F238E27FC236}">
                              <a16:creationId xmlns:a16="http://schemas.microsoft.com/office/drawing/2014/main" id="{02D79395-D1E6-4534-9F66-A652E59158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647716" y="2101343"/>
                          <a:ext cx="84849" cy="7784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235" name="그룹 234">
                        <a:extLst>
                          <a:ext uri="{FF2B5EF4-FFF2-40B4-BE49-F238E27FC236}">
                            <a16:creationId xmlns:a16="http://schemas.microsoft.com/office/drawing/2014/main" id="{54DD8E31-4D4F-4FF7-BD71-301299C74D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09065" y="2055626"/>
                        <a:ext cx="523500" cy="169277"/>
                        <a:chOff x="9647716" y="2055628"/>
                        <a:chExt cx="523500" cy="169277"/>
                      </a:xfrm>
                    </p:grpSpPr>
                    <p:sp>
                      <p:nvSpPr>
                        <p:cNvPr id="236" name="TextBox 235">
                          <a:extLst>
                            <a:ext uri="{FF2B5EF4-FFF2-40B4-BE49-F238E27FC236}">
                              <a16:creationId xmlns:a16="http://schemas.microsoft.com/office/drawing/2014/main" id="{D1E0E230-304E-4BB1-81E8-3537C30BE4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700145" y="2055628"/>
                          <a:ext cx="471071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500" dirty="0"/>
                            <a:t>동의</a:t>
                          </a:r>
                        </a:p>
                      </p:txBody>
                    </p:sp>
                    <p:sp>
                      <p:nvSpPr>
                        <p:cNvPr id="237" name="타원 236">
                          <a:extLst>
                            <a:ext uri="{FF2B5EF4-FFF2-40B4-BE49-F238E27FC236}">
                              <a16:creationId xmlns:a16="http://schemas.microsoft.com/office/drawing/2014/main" id="{C6BD2E59-3690-491B-B794-8F8458EA1C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647716" y="2101343"/>
                          <a:ext cx="84849" cy="7784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1D0929-0026-4213-81FE-E3C023E54FDD}"/>
                    </a:ext>
                  </a:extLst>
                </p:cNvPr>
                <p:cNvGrpSpPr/>
                <p:nvPr/>
              </p:nvGrpSpPr>
              <p:grpSpPr>
                <a:xfrm>
                  <a:off x="9235027" y="2043713"/>
                  <a:ext cx="1662881" cy="230759"/>
                  <a:chOff x="9235027" y="2043713"/>
                  <a:chExt cx="1662881" cy="230759"/>
                </a:xfrm>
              </p:grpSpPr>
              <p:sp>
                <p:nvSpPr>
                  <p:cNvPr id="240" name="직사각형 239">
                    <a:extLst>
                      <a:ext uri="{FF2B5EF4-FFF2-40B4-BE49-F238E27FC236}">
                        <a16:creationId xmlns:a16="http://schemas.microsoft.com/office/drawing/2014/main" id="{A2984B36-2A75-4088-A747-0AB773E359D3}"/>
                      </a:ext>
                    </a:extLst>
                  </p:cNvPr>
                  <p:cNvSpPr/>
                  <p:nvPr/>
                </p:nvSpPr>
                <p:spPr>
                  <a:xfrm>
                    <a:off x="9235027" y="2044054"/>
                    <a:ext cx="774876" cy="230418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확인</a:t>
                    </a:r>
                  </a:p>
                </p:txBody>
              </p:sp>
              <p:sp>
                <p:nvSpPr>
                  <p:cNvPr id="241" name="직사각형 240">
                    <a:extLst>
                      <a:ext uri="{FF2B5EF4-FFF2-40B4-BE49-F238E27FC236}">
                        <a16:creationId xmlns:a16="http://schemas.microsoft.com/office/drawing/2014/main" id="{772B80CD-8896-4171-8C25-4D6EB3649F06}"/>
                      </a:ext>
                    </a:extLst>
                  </p:cNvPr>
                  <p:cNvSpPr/>
                  <p:nvPr/>
                </p:nvSpPr>
                <p:spPr>
                  <a:xfrm>
                    <a:off x="10123032" y="2043713"/>
                    <a:ext cx="774876" cy="230418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취소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18562570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</TotalTime>
  <Words>1130</Words>
  <Application>Microsoft Office PowerPoint</Application>
  <PresentationFormat>와이드스크린</PresentationFormat>
  <Paragraphs>344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Helvetica Neue</vt:lpstr>
      <vt:lpstr>Arial</vt:lpstr>
      <vt:lpstr>Trebuchet MS</vt:lpstr>
      <vt:lpstr>Wingdings 3</vt:lpstr>
      <vt:lpstr>패싯</vt:lpstr>
      <vt:lpstr>쇼핑몰 프로젝트</vt:lpstr>
      <vt:lpstr>1. 디자인 구성과 계획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쇼핑몰 프로젝트</dc:title>
  <dc:creator>Park Jicheonhoryeong</dc:creator>
  <cp:lastModifiedBy>Park Jicheonhoryeong</cp:lastModifiedBy>
  <cp:revision>36</cp:revision>
  <dcterms:created xsi:type="dcterms:W3CDTF">2021-06-09T06:33:49Z</dcterms:created>
  <dcterms:modified xsi:type="dcterms:W3CDTF">2021-06-15T07:55:20Z</dcterms:modified>
</cp:coreProperties>
</file>