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mwU0VcijBhGXToLwYgk/kElbU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a0082193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fa00821935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a008219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fa00821935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a008219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fa0082193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0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0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0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0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0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0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0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0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0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0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0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0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0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0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0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0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0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0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0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0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0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0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0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0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0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9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GB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GB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3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3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3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3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4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4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4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4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4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4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4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4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4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epernia/firmware_v3/blob/master/documentation/CIAA_Boards/NXP_LPC4337/EDU-CIAA-NXP/EDU-CIAA-NXP%20v1.1%20Board%20-%202019-01-03%20v5r0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98075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GB"/>
              <a:t>PROTOCOLOS DE COMUNICACIÓN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MODELO DE CIERRE DE CAJA FUERTE – COMUNICACION SERIAL MEDIANTE SPI</a:t>
            </a:r>
            <a:endParaRPr/>
          </a:p>
        </p:txBody>
      </p:sp>
      <p:sp>
        <p:nvSpPr>
          <p:cNvPr id="236" name="Google Shape;236;p1"/>
          <p:cNvSpPr txBox="1"/>
          <p:nvPr/>
        </p:nvSpPr>
        <p:spPr>
          <a:xfrm>
            <a:off x="2429164" y="237399"/>
            <a:ext cx="9012895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5"/>
              <a:buFont typeface="Arial"/>
              <a:buNone/>
            </a:pPr>
            <a:r>
              <a:rPr b="0" i="0" lang="en-GB" sz="2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FIUBA - ESPECIALIZACIÓN EN SISTEMAS EMBEBIDOS - TRABAJO FINAL</a:t>
            </a:r>
            <a:endParaRPr/>
          </a:p>
        </p:txBody>
      </p:sp>
      <p:sp>
        <p:nvSpPr>
          <p:cNvPr id="237" name="Google Shape;237;p1"/>
          <p:cNvSpPr txBox="1"/>
          <p:nvPr/>
        </p:nvSpPr>
        <p:spPr>
          <a:xfrm>
            <a:off x="6476700" y="5828001"/>
            <a:ext cx="510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5"/>
              <a:buFont typeface="Arial"/>
              <a:buNone/>
            </a:pPr>
            <a:r>
              <a:rPr b="0" i="0" lang="en-GB" sz="2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ALUMNO: ING. CARRIZO PABLO JESÚS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a00821935_0_124"/>
          <p:cNvSpPr txBox="1"/>
          <p:nvPr>
            <p:ph type="title"/>
          </p:nvPr>
        </p:nvSpPr>
        <p:spPr>
          <a:xfrm>
            <a:off x="1404032" y="1509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>
                <a:solidFill>
                  <a:schemeClr val="dk1"/>
                </a:solidFill>
              </a:rPr>
              <a:t>DESCRIPCIÓN TÉCNICA CONCEPTUAL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GB" sz="2400">
                <a:solidFill>
                  <a:schemeClr val="dk1"/>
                </a:solidFill>
              </a:rPr>
              <a:t>SECUENCIA DE LECTURA… PORT.C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4" name="Google Shape;324;gfa00821935_0_124"/>
          <p:cNvPicPr preferRelativeResize="0"/>
          <p:nvPr/>
        </p:nvPicPr>
        <p:blipFill rotWithShape="1">
          <a:blip r:embed="rId3">
            <a:alphaModFix/>
          </a:blip>
          <a:srcRect b="40693" l="26723" r="53711" t="18729"/>
          <a:stretch/>
        </p:blipFill>
        <p:spPr>
          <a:xfrm>
            <a:off x="775251" y="1351725"/>
            <a:ext cx="2726176" cy="318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fa00821935_0_124"/>
          <p:cNvPicPr preferRelativeResize="0"/>
          <p:nvPr/>
        </p:nvPicPr>
        <p:blipFill rotWithShape="1">
          <a:blip r:embed="rId4">
            <a:alphaModFix/>
          </a:blip>
          <a:srcRect b="38924" l="27305" r="35714" t="20617"/>
          <a:stretch/>
        </p:blipFill>
        <p:spPr>
          <a:xfrm>
            <a:off x="3776850" y="1351725"/>
            <a:ext cx="3737126" cy="32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fa00821935_0_124"/>
          <p:cNvPicPr preferRelativeResize="0"/>
          <p:nvPr/>
        </p:nvPicPr>
        <p:blipFill rotWithShape="1">
          <a:blip r:embed="rId5">
            <a:alphaModFix/>
          </a:blip>
          <a:srcRect b="39451" l="26512" r="34850" t="19336"/>
          <a:stretch/>
        </p:blipFill>
        <p:spPr>
          <a:xfrm>
            <a:off x="8050700" y="1351725"/>
            <a:ext cx="3737126" cy="301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fa00821935_0_124"/>
          <p:cNvPicPr preferRelativeResize="0"/>
          <p:nvPr/>
        </p:nvPicPr>
        <p:blipFill rotWithShape="1">
          <a:blip r:embed="rId6">
            <a:alphaModFix/>
          </a:blip>
          <a:srcRect b="31742" l="26401" r="39931" t="20853"/>
          <a:stretch/>
        </p:blipFill>
        <p:spPr>
          <a:xfrm>
            <a:off x="4442775" y="4774100"/>
            <a:ext cx="2405274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"/>
          <p:cNvSpPr txBox="1"/>
          <p:nvPr>
            <p:ph type="title"/>
          </p:nvPr>
        </p:nvSpPr>
        <p:spPr>
          <a:xfrm>
            <a:off x="1404032" y="1509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>
                <a:solidFill>
                  <a:schemeClr val="dk1"/>
                </a:solidFill>
              </a:rPr>
              <a:t>DESCRIPCIÓN TÉCNICA CONCEPTUAL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GB" sz="2400">
                <a:solidFill>
                  <a:schemeClr val="dk1"/>
                </a:solidFill>
              </a:rPr>
              <a:t>SECUENCIA DE LECTURA...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33" name="Google Shape;333;p8"/>
          <p:cNvSpPr txBox="1"/>
          <p:nvPr/>
        </p:nvSpPr>
        <p:spPr>
          <a:xfrm>
            <a:off x="2009469" y="2004291"/>
            <a:ext cx="672466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PREGUNTAS…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>
            <p:ph type="title"/>
          </p:nvPr>
        </p:nvSpPr>
        <p:spPr>
          <a:xfrm>
            <a:off x="1404032" y="1509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>
                <a:solidFill>
                  <a:schemeClr val="dk1"/>
                </a:solidFill>
              </a:rPr>
              <a:t>DESCRIPCIÓN TÉCNICA CONCEPTUAL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GB" sz="2400">
                <a:solidFill>
                  <a:schemeClr val="dk1"/>
                </a:solidFill>
              </a:rPr>
              <a:t>CONTEXTO...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A picture containing box, container, jack&#10;&#10;Description automatically generated" id="243" name="Google Shape;243;p2"/>
          <p:cNvPicPr preferRelativeResize="0"/>
          <p:nvPr/>
        </p:nvPicPr>
        <p:blipFill rotWithShape="1">
          <a:blip r:embed="rId3">
            <a:alphaModFix/>
          </a:blip>
          <a:srcRect b="16632" l="17909" r="16014" t="16565"/>
          <a:stretch/>
        </p:blipFill>
        <p:spPr>
          <a:xfrm>
            <a:off x="1219201" y="1138381"/>
            <a:ext cx="6123710" cy="458123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id="244" name="Google Shape;244;p2"/>
          <p:cNvPicPr preferRelativeResize="0"/>
          <p:nvPr/>
        </p:nvPicPr>
        <p:blipFill rotWithShape="1">
          <a:blip r:embed="rId4">
            <a:alphaModFix/>
          </a:blip>
          <a:srcRect b="0" l="60988" r="0" t="25757"/>
          <a:stretch/>
        </p:blipFill>
        <p:spPr>
          <a:xfrm>
            <a:off x="8405091" y="3326967"/>
            <a:ext cx="1713505" cy="3261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"/>
          <p:cNvSpPr txBox="1"/>
          <p:nvPr/>
        </p:nvSpPr>
        <p:spPr>
          <a:xfrm>
            <a:off x="7613152" y="1616364"/>
            <a:ext cx="3297382" cy="1200329"/>
          </a:xfrm>
          <a:prstGeom prst="rect">
            <a:avLst/>
          </a:prstGeom>
          <a:noFill/>
          <a:ln cap="flat" cmpd="sng" w="9525">
            <a:solidFill>
              <a:srgbClr val="21FF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Ingreso de Código de Seguridad para apertura de Caja Fuerte</a:t>
            </a:r>
            <a:endParaRPr b="0" i="1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>
            <p:ph type="title"/>
          </p:nvPr>
        </p:nvSpPr>
        <p:spPr>
          <a:xfrm>
            <a:off x="1404032" y="1509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>
                <a:solidFill>
                  <a:schemeClr val="dk1"/>
                </a:solidFill>
              </a:rPr>
              <a:t>DESCRIPCIÓN TÉCNICA CONCEPTUAL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GB" sz="2400">
                <a:solidFill>
                  <a:schemeClr val="dk1"/>
                </a:solidFill>
              </a:rPr>
              <a:t>SECUENCIA DE LECTURA...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3169555" y="2579530"/>
            <a:ext cx="552080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SIMULACION…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"/>
          <p:cNvSpPr txBox="1"/>
          <p:nvPr>
            <p:ph type="title"/>
          </p:nvPr>
        </p:nvSpPr>
        <p:spPr>
          <a:xfrm>
            <a:off x="1404032" y="1509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>
                <a:solidFill>
                  <a:schemeClr val="dk1"/>
                </a:solidFill>
              </a:rPr>
              <a:t>DESCRIPCIÓN TÉCNICA CONCEPTUAL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GB" sz="2400">
                <a:solidFill>
                  <a:schemeClr val="dk1"/>
                </a:solidFill>
              </a:rPr>
              <a:t>DETALLES GENERALES...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57" name="Google Shape;257;p3"/>
          <p:cNvSpPr txBox="1"/>
          <p:nvPr/>
        </p:nvSpPr>
        <p:spPr>
          <a:xfrm>
            <a:off x="7716959" y="1801763"/>
            <a:ext cx="4368799" cy="3046988"/>
          </a:xfrm>
          <a:prstGeom prst="rect">
            <a:avLst/>
          </a:prstGeom>
          <a:noFill/>
          <a:ln cap="flat" cmpd="sng" w="9525">
            <a:solidFill>
              <a:srgbClr val="21FF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1" lang="en-GB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Memoria serial EEPROM de 1024 Kbits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i="1" lang="en-GB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Soporta comunicación SPI (Serial Peripheral Interface)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i="1" lang="en-GB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20 Mhz Max velocidad de clock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58" name="Google Shape;258;p3"/>
          <p:cNvGrpSpPr/>
          <p:nvPr/>
        </p:nvGrpSpPr>
        <p:grpSpPr>
          <a:xfrm>
            <a:off x="775856" y="1671796"/>
            <a:ext cx="6807200" cy="3777672"/>
            <a:chOff x="775856" y="2290626"/>
            <a:chExt cx="6807200" cy="3777672"/>
          </a:xfrm>
        </p:grpSpPr>
        <p:grpSp>
          <p:nvGrpSpPr>
            <p:cNvPr id="259" name="Google Shape;259;p3"/>
            <p:cNvGrpSpPr/>
            <p:nvPr/>
          </p:nvGrpSpPr>
          <p:grpSpPr>
            <a:xfrm>
              <a:off x="775856" y="2290626"/>
              <a:ext cx="6807200" cy="3777672"/>
              <a:chOff x="1089889" y="1034481"/>
              <a:chExt cx="6807200" cy="3777672"/>
            </a:xfrm>
          </p:grpSpPr>
          <p:sp>
            <p:nvSpPr>
              <p:cNvPr id="260" name="Google Shape;260;p3"/>
              <p:cNvSpPr/>
              <p:nvPr/>
            </p:nvSpPr>
            <p:spPr>
              <a:xfrm>
                <a:off x="1089889" y="1034481"/>
                <a:ext cx="6807200" cy="3777672"/>
              </a:xfrm>
              <a:prstGeom prst="roundRect">
                <a:avLst>
                  <a:gd fmla="val 6643" name="adj"/>
                </a:avLst>
              </a:prstGeom>
              <a:noFill/>
              <a:ln cap="flat" cmpd="sng" w="15875">
                <a:solidFill>
                  <a:srgbClr val="70953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1404031" y="2844799"/>
                <a:ext cx="2257523" cy="1862343"/>
              </a:xfrm>
              <a:prstGeom prst="rect">
                <a:avLst/>
              </a:prstGeom>
              <a:gradFill>
                <a:gsLst>
                  <a:gs pos="0">
                    <a:srgbClr val="E0EEE6"/>
                  </a:gs>
                  <a:gs pos="100000">
                    <a:srgbClr val="B2D8C4"/>
                  </a:gs>
                </a:gsLst>
                <a:lin ang="5040000" scaled="0"/>
              </a:gra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GB" sz="2400" u="sng" strike="noStrike">
                    <a:solidFill>
                      <a:srgbClr val="3B95DE"/>
                    </a:solidFill>
                    <a:latin typeface="Arial"/>
                    <a:ea typeface="Arial"/>
                    <a:cs typeface="Arial"/>
                    <a:sym typeface="Arial"/>
                    <a:hlinkClick r:id="rId3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EDU-CIAA-NXP (LPC4337)</a:t>
                </a:r>
                <a:r>
                  <a:rPr b="1" i="1" lang="en-GB" sz="2400">
                    <a:solidFill>
                      <a:srgbClr val="3B95DE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5292436" y="2844799"/>
                <a:ext cx="2262911" cy="1862344"/>
              </a:xfrm>
              <a:prstGeom prst="rect">
                <a:avLst/>
              </a:prstGeom>
              <a:gradFill>
                <a:gsLst>
                  <a:gs pos="0">
                    <a:srgbClr val="E0EEE6"/>
                  </a:gs>
                  <a:gs pos="100000">
                    <a:srgbClr val="B2D8C4"/>
                  </a:gs>
                </a:gsLst>
                <a:lin ang="5040000" scaled="0"/>
              </a:gra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GB" sz="2400" u="none" strike="noStrike">
                    <a:solidFill>
                      <a:srgbClr val="3B95DE"/>
                    </a:solidFill>
                    <a:latin typeface="Arial"/>
                    <a:ea typeface="Arial"/>
                    <a:cs typeface="Arial"/>
                    <a:sym typeface="Arial"/>
                  </a:rPr>
                  <a:t>25LC1024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1" sz="2400">
                  <a:solidFill>
                    <a:srgbClr val="3B95DE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GB" sz="2400" u="none" strike="noStrike">
                    <a:solidFill>
                      <a:srgbClr val="3B95DE"/>
                    </a:solidFill>
                    <a:latin typeface="Arial"/>
                    <a:ea typeface="Arial"/>
                    <a:cs typeface="Arial"/>
                    <a:sym typeface="Arial"/>
                  </a:rPr>
                  <a:t>Serial_EEPROM</a:t>
                </a:r>
                <a:endParaRPr b="1" i="1" sz="2400">
                  <a:solidFill>
                    <a:srgbClr val="3B95D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3" name="Google Shape;263;p3"/>
              <p:cNvCxnSpPr/>
              <p:nvPr/>
            </p:nvCxnSpPr>
            <p:spPr>
              <a:xfrm>
                <a:off x="3661554" y="3112651"/>
                <a:ext cx="1630882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64" name="Google Shape;264;p3"/>
              <p:cNvCxnSpPr/>
              <p:nvPr/>
            </p:nvCxnSpPr>
            <p:spPr>
              <a:xfrm>
                <a:off x="3661554" y="3590633"/>
                <a:ext cx="1630882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65" name="Google Shape;265;p3"/>
              <p:cNvCxnSpPr/>
              <p:nvPr/>
            </p:nvCxnSpPr>
            <p:spPr>
              <a:xfrm rot="10800000">
                <a:off x="3661554" y="4031669"/>
                <a:ext cx="1630882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66" name="Google Shape;266;p3"/>
              <p:cNvCxnSpPr/>
              <p:nvPr/>
            </p:nvCxnSpPr>
            <p:spPr>
              <a:xfrm flipH="1" rot="10800000">
                <a:off x="3661554" y="4484251"/>
                <a:ext cx="1630882" cy="243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67" name="Google Shape;267;p3"/>
              <p:cNvSpPr txBox="1"/>
              <p:nvPr/>
            </p:nvSpPr>
            <p:spPr>
              <a:xfrm>
                <a:off x="3661607" y="2696044"/>
                <a:ext cx="7072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MOSI</a:t>
                </a:r>
                <a:endParaRPr/>
              </a:p>
            </p:txBody>
          </p:sp>
          <p:sp>
            <p:nvSpPr>
              <p:cNvPr id="268" name="Google Shape;268;p3"/>
              <p:cNvSpPr txBox="1"/>
              <p:nvPr/>
            </p:nvSpPr>
            <p:spPr>
              <a:xfrm>
                <a:off x="3661659" y="3187942"/>
                <a:ext cx="7072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MISO</a:t>
                </a:r>
                <a:endParaRPr/>
              </a:p>
            </p:txBody>
          </p:sp>
          <p:sp>
            <p:nvSpPr>
              <p:cNvPr id="269" name="Google Shape;269;p3"/>
              <p:cNvSpPr txBox="1"/>
              <p:nvPr/>
            </p:nvSpPr>
            <p:spPr>
              <a:xfrm>
                <a:off x="3661555" y="3629103"/>
                <a:ext cx="6543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SCLK</a:t>
                </a:r>
                <a:endParaRPr/>
              </a:p>
            </p:txBody>
          </p:sp>
          <p:sp>
            <p:nvSpPr>
              <p:cNvPr id="270" name="Google Shape;270;p3"/>
              <p:cNvSpPr txBox="1"/>
              <p:nvPr/>
            </p:nvSpPr>
            <p:spPr>
              <a:xfrm>
                <a:off x="3795457" y="4071169"/>
                <a:ext cx="4395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CS</a:t>
                </a:r>
                <a:endParaRPr/>
              </a:p>
            </p:txBody>
          </p:sp>
        </p:grpSp>
        <p:sp>
          <p:nvSpPr>
            <p:cNvPr id="271" name="Google Shape;271;p3"/>
            <p:cNvSpPr/>
            <p:nvPr/>
          </p:nvSpPr>
          <p:spPr>
            <a:xfrm>
              <a:off x="1084611" y="2420593"/>
              <a:ext cx="2262911" cy="1218047"/>
            </a:xfrm>
            <a:prstGeom prst="rect">
              <a:avLst/>
            </a:prstGeom>
            <a:gradFill>
              <a:gsLst>
                <a:gs pos="0">
                  <a:srgbClr val="E0EEE6"/>
                </a:gs>
                <a:gs pos="100000">
                  <a:srgbClr val="B2D8C4"/>
                </a:gs>
              </a:gsLst>
              <a:lin ang="5040000" scaled="0"/>
            </a:gradFill>
            <a:ln>
              <a:noFill/>
            </a:ln>
            <a:effectLst>
              <a:outerShdw blurRad="149987" algn="ctr" dir="8460000" dist="250190">
                <a:srgbClr val="000000">
                  <a:alpha val="2784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2400">
                  <a:solidFill>
                    <a:srgbClr val="3B95DE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2400" u="none" strike="noStrike">
                  <a:solidFill>
                    <a:srgbClr val="3B95DE"/>
                  </a:solidFill>
                  <a:latin typeface="Arial"/>
                  <a:ea typeface="Arial"/>
                  <a:cs typeface="Arial"/>
                  <a:sym typeface="Arial"/>
                </a:rPr>
                <a:t>UART - USB</a:t>
              </a:r>
              <a:endParaRPr/>
            </a:p>
          </p:txBody>
        </p:sp>
        <p:cxnSp>
          <p:nvCxnSpPr>
            <p:cNvPr id="272" name="Google Shape;272;p3"/>
            <p:cNvCxnSpPr>
              <a:stCxn id="271" idx="2"/>
              <a:endCxn id="261" idx="0"/>
            </p:cNvCxnSpPr>
            <p:nvPr/>
          </p:nvCxnSpPr>
          <p:spPr>
            <a:xfrm>
              <a:off x="2216067" y="3638640"/>
              <a:ext cx="2700" cy="462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"/>
          <p:cNvSpPr txBox="1"/>
          <p:nvPr>
            <p:ph type="title"/>
          </p:nvPr>
        </p:nvSpPr>
        <p:spPr>
          <a:xfrm>
            <a:off x="1404032" y="1509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>
                <a:solidFill>
                  <a:schemeClr val="dk1"/>
                </a:solidFill>
              </a:rPr>
              <a:t>DESCRIPCIÓN TÉCNICA CONCEPTUAL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GB" sz="2400">
                <a:solidFill>
                  <a:schemeClr val="dk1"/>
                </a:solidFill>
              </a:rPr>
              <a:t>ESQUEMA DE CONEXIÓN...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75855" y="1071417"/>
            <a:ext cx="11148290" cy="5635587"/>
          </a:xfrm>
          <a:prstGeom prst="roundRect">
            <a:avLst>
              <a:gd fmla="val 2546" name="adj"/>
            </a:avLst>
          </a:prstGeom>
          <a:noFill/>
          <a:ln cap="flat" cmpd="sng" w="15875">
            <a:solidFill>
              <a:srgbClr val="7095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Timeline&#10;&#10;Description automatically generated" id="279" name="Google Shape;2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4688" y="1209964"/>
            <a:ext cx="6156486" cy="542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117" y="1979195"/>
            <a:ext cx="4520600" cy="371733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"/>
          <p:cNvSpPr/>
          <p:nvPr/>
        </p:nvSpPr>
        <p:spPr>
          <a:xfrm>
            <a:off x="9411855" y="1348509"/>
            <a:ext cx="1459345" cy="1403927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p4"/>
          <p:cNvSpPr txBox="1"/>
          <p:nvPr/>
        </p:nvSpPr>
        <p:spPr>
          <a:xfrm>
            <a:off x="9791661" y="1609863"/>
            <a:ext cx="679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UART</a:t>
            </a:r>
            <a:endParaRPr/>
          </a:p>
        </p:txBody>
      </p:sp>
      <p:sp>
        <p:nvSpPr>
          <p:cNvPr id="283" name="Google Shape;283;p4"/>
          <p:cNvSpPr/>
          <p:nvPr/>
        </p:nvSpPr>
        <p:spPr>
          <a:xfrm>
            <a:off x="6890327" y="4608945"/>
            <a:ext cx="607769" cy="378691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6020012" y="4733638"/>
            <a:ext cx="607769" cy="378691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6020011" y="5398657"/>
            <a:ext cx="607769" cy="240144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6020010" y="3537533"/>
            <a:ext cx="607769" cy="240144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4629394" y="4308769"/>
            <a:ext cx="791236" cy="240144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SPI_SCK</a:t>
            </a:r>
            <a:endParaRPr/>
          </a:p>
        </p:txBody>
      </p:sp>
      <p:sp>
        <p:nvSpPr>
          <p:cNvPr id="288" name="Google Shape;288;p4"/>
          <p:cNvSpPr/>
          <p:nvPr/>
        </p:nvSpPr>
        <p:spPr>
          <a:xfrm>
            <a:off x="4629393" y="4632038"/>
            <a:ext cx="791237" cy="240144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SPI_MOSI</a:t>
            </a:r>
            <a:endParaRPr/>
          </a:p>
        </p:txBody>
      </p:sp>
      <p:sp>
        <p:nvSpPr>
          <p:cNvPr id="289" name="Google Shape;289;p4"/>
          <p:cNvSpPr/>
          <p:nvPr/>
        </p:nvSpPr>
        <p:spPr>
          <a:xfrm>
            <a:off x="1024692" y="3562937"/>
            <a:ext cx="791236" cy="240144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GPIO0</a:t>
            </a:r>
            <a:endParaRPr/>
          </a:p>
        </p:txBody>
      </p:sp>
      <p:sp>
        <p:nvSpPr>
          <p:cNvPr id="290" name="Google Shape;290;p4"/>
          <p:cNvSpPr/>
          <p:nvPr/>
        </p:nvSpPr>
        <p:spPr>
          <a:xfrm>
            <a:off x="1024691" y="4368801"/>
            <a:ext cx="791237" cy="240144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SPI_MISO</a:t>
            </a:r>
            <a:endParaRPr/>
          </a:p>
        </p:txBody>
      </p:sp>
      <p:sp>
        <p:nvSpPr>
          <p:cNvPr id="291" name="Google Shape;291;p4"/>
          <p:cNvSpPr/>
          <p:nvPr/>
        </p:nvSpPr>
        <p:spPr>
          <a:xfrm>
            <a:off x="4428498" y="2036624"/>
            <a:ext cx="791236" cy="240144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3,3 V</a:t>
            </a:r>
            <a:endParaRPr/>
          </a:p>
        </p:txBody>
      </p:sp>
      <p:sp>
        <p:nvSpPr>
          <p:cNvPr id="292" name="Google Shape;292;p4"/>
          <p:cNvSpPr/>
          <p:nvPr/>
        </p:nvSpPr>
        <p:spPr>
          <a:xfrm>
            <a:off x="4428498" y="3468261"/>
            <a:ext cx="791237" cy="240144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"/>
          <p:cNvSpPr txBox="1"/>
          <p:nvPr>
            <p:ph type="title"/>
          </p:nvPr>
        </p:nvSpPr>
        <p:spPr>
          <a:xfrm>
            <a:off x="1404032" y="1509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>
                <a:solidFill>
                  <a:schemeClr val="dk1"/>
                </a:solidFill>
              </a:rPr>
              <a:t>DESCRIPCIÓN TÉCNICA CONCEPTUAL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GB" sz="2400">
                <a:solidFill>
                  <a:schemeClr val="dk1"/>
                </a:solidFill>
              </a:rPr>
              <a:t>SECUENCIA DE ESCRITURA...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98" name="Google Shape;298;p5"/>
          <p:cNvPicPr preferRelativeResize="0"/>
          <p:nvPr/>
        </p:nvPicPr>
        <p:blipFill rotWithShape="1">
          <a:blip r:embed="rId3">
            <a:alphaModFix/>
          </a:blip>
          <a:srcRect b="12497" l="34602" r="21741" t="19285"/>
          <a:stretch/>
        </p:blipFill>
        <p:spPr>
          <a:xfrm>
            <a:off x="1404025" y="1119200"/>
            <a:ext cx="10121226" cy="55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a00821935_1_7"/>
          <p:cNvSpPr txBox="1"/>
          <p:nvPr>
            <p:ph type="title"/>
          </p:nvPr>
        </p:nvSpPr>
        <p:spPr>
          <a:xfrm>
            <a:off x="1404032" y="1509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>
                <a:solidFill>
                  <a:schemeClr val="dk1"/>
                </a:solidFill>
              </a:rPr>
              <a:t>DESCRIPCIÓN TÉCNICA CONCEPTUAL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GB" sz="2400">
                <a:solidFill>
                  <a:schemeClr val="dk1"/>
                </a:solidFill>
              </a:rPr>
              <a:t>SECUENCIA DE ESCRITURA...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04" name="Google Shape;304;gfa00821935_1_7"/>
          <p:cNvPicPr preferRelativeResize="0"/>
          <p:nvPr/>
        </p:nvPicPr>
        <p:blipFill rotWithShape="1">
          <a:blip r:embed="rId3">
            <a:alphaModFix/>
          </a:blip>
          <a:srcRect b="28021" l="33225" r="22890" t="40526"/>
          <a:stretch/>
        </p:blipFill>
        <p:spPr>
          <a:xfrm>
            <a:off x="1276350" y="1359575"/>
            <a:ext cx="8986851" cy="480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a00821935_1_0"/>
          <p:cNvSpPr txBox="1"/>
          <p:nvPr>
            <p:ph type="title"/>
          </p:nvPr>
        </p:nvSpPr>
        <p:spPr>
          <a:xfrm>
            <a:off x="1404032" y="1509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>
                <a:solidFill>
                  <a:schemeClr val="dk1"/>
                </a:solidFill>
              </a:rPr>
              <a:t>DESCRIPCIÓN TÉCNICA CONCEPTUAL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GB" sz="2400">
                <a:solidFill>
                  <a:schemeClr val="dk1"/>
                </a:solidFill>
              </a:rPr>
              <a:t>SECUENCIA DE ESCRITURA… DRIVER EEPROM25LC1024.C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10" name="Google Shape;310;gfa0082193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76" y="1108936"/>
            <a:ext cx="6369351" cy="557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fa00821935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5792" y="1571329"/>
            <a:ext cx="496252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"/>
          <p:cNvSpPr txBox="1"/>
          <p:nvPr>
            <p:ph type="title"/>
          </p:nvPr>
        </p:nvSpPr>
        <p:spPr>
          <a:xfrm>
            <a:off x="1404032" y="1509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>
                <a:solidFill>
                  <a:schemeClr val="dk1"/>
                </a:solidFill>
              </a:rPr>
              <a:t>DESCRIPCIÓN TÉCNICA CONCEPTUAL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GB" sz="2400">
                <a:solidFill>
                  <a:schemeClr val="dk1"/>
                </a:solidFill>
              </a:rPr>
              <a:t>SECUENCIA DE LECTURA… </a:t>
            </a:r>
            <a:r>
              <a:rPr lang="en-GB" sz="2400">
                <a:solidFill>
                  <a:schemeClr val="dk1"/>
                </a:solidFill>
              </a:rPr>
              <a:t>DRIVER EEPROM25LC1024.C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17" name="Google Shape;3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27" y="1209964"/>
            <a:ext cx="6690591" cy="553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1855" y="1425858"/>
            <a:ext cx="50958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2021-10-21T18:05:41Z</dcterms:created>
  <dc:creator>Carrizo Pablo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339dd7-e0cb-43aa-a61d-fed1619267bf_Enabled">
    <vt:lpwstr>true</vt:lpwstr>
  </property>
  <property fmtid="{D5CDD505-2E9C-101B-9397-08002B2CF9AE}" pid="3" name="MSIP_Label_b5339dd7-e0cb-43aa-a61d-fed1619267bf_SetDate">
    <vt:lpwstr>2021-10-21T19:05:09Z</vt:lpwstr>
  </property>
  <property fmtid="{D5CDD505-2E9C-101B-9397-08002B2CF9AE}" pid="4" name="MSIP_Label_b5339dd7-e0cb-43aa-a61d-fed1619267bf_Method">
    <vt:lpwstr>Privileged</vt:lpwstr>
  </property>
  <property fmtid="{D5CDD505-2E9C-101B-9397-08002B2CF9AE}" pid="5" name="MSIP_Label_b5339dd7-e0cb-43aa-a61d-fed1619267bf_Name">
    <vt:lpwstr>Public</vt:lpwstr>
  </property>
  <property fmtid="{D5CDD505-2E9C-101B-9397-08002B2CF9AE}" pid="6" name="MSIP_Label_b5339dd7-e0cb-43aa-a61d-fed1619267bf_SiteId">
    <vt:lpwstr>d2d2794a-61cc-4823-9690-8e288fd554cc</vt:lpwstr>
  </property>
  <property fmtid="{D5CDD505-2E9C-101B-9397-08002B2CF9AE}" pid="7" name="MSIP_Label_b5339dd7-e0cb-43aa-a61d-fed1619267bf_ActionId">
    <vt:lpwstr>cac4030a-d651-401c-a8c4-f0faa2d10020</vt:lpwstr>
  </property>
  <property fmtid="{D5CDD505-2E9C-101B-9397-08002B2CF9AE}" pid="8" name="MSIP_Label_b5339dd7-e0cb-43aa-a61d-fed1619267bf_ContentBits">
    <vt:lpwstr>0</vt:lpwstr>
  </property>
</Properties>
</file>