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56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03217-D8D4-41B1-9D30-CD0DD198691E}" v="125" dt="2024-11-29T17:52:3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J Grant" userId="21cab94c-7745-4db5-aa88-56cdc0183ba7" providerId="ADAL" clId="{FD703217-D8D4-41B1-9D30-CD0DD198691E}"/>
    <pc:docChg chg="custSel addSld modSld sldOrd modMainMaster">
      <pc:chgData name="PJ Grant" userId="21cab94c-7745-4db5-aa88-56cdc0183ba7" providerId="ADAL" clId="{FD703217-D8D4-41B1-9D30-CD0DD198691E}" dt="2024-11-29T17:53:46.336" v="1102" actId="20577"/>
      <pc:docMkLst>
        <pc:docMk/>
      </pc:docMkLst>
      <pc:sldChg chg="addSp modSp new mod">
        <pc:chgData name="PJ Grant" userId="21cab94c-7745-4db5-aa88-56cdc0183ba7" providerId="ADAL" clId="{FD703217-D8D4-41B1-9D30-CD0DD198691E}" dt="2024-11-29T17:38:20.606" v="18"/>
        <pc:sldMkLst>
          <pc:docMk/>
          <pc:sldMk cId="3245668722" sldId="256"/>
        </pc:sldMkLst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3245668722" sldId="256"/>
            <ac:spMk id="2" creationId="{211C34D3-999D-9097-E589-0E21457EE62A}"/>
          </ac:spMkLst>
        </pc:spChg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3245668722" sldId="256"/>
            <ac:spMk id="3" creationId="{DE30EB22-4A8B-6FBB-CA4F-B5A690F81382}"/>
          </ac:spMkLst>
        </pc:spChg>
        <pc:graphicFrameChg chg="add mod ord modVis">
          <ac:chgData name="PJ Grant" userId="21cab94c-7745-4db5-aa88-56cdc0183ba7" providerId="ADAL" clId="{FD703217-D8D4-41B1-9D30-CD0DD198691E}" dt="2024-11-29T17:38:20.606" v="18"/>
          <ac:graphicFrameMkLst>
            <pc:docMk/>
            <pc:sldMk cId="3245668722" sldId="256"/>
            <ac:graphicFrameMk id="4" creationId="{67C9E55D-40BF-624D-3D39-159164D434BF}"/>
          </ac:graphicFrameMkLst>
        </pc:graphicFrameChg>
      </pc:sldChg>
      <pc:sldChg chg="addSp modSp new mod">
        <pc:chgData name="PJ Grant" userId="21cab94c-7745-4db5-aa88-56cdc0183ba7" providerId="ADAL" clId="{FD703217-D8D4-41B1-9D30-CD0DD198691E}" dt="2024-11-29T17:38:20.809" v="60"/>
        <pc:sldMkLst>
          <pc:docMk/>
          <pc:sldMk cId="3402126679" sldId="257"/>
        </pc:sldMkLst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3402126679" sldId="257"/>
            <ac:spMk id="2" creationId="{3B58A79F-5195-52E6-8B44-D58219B89EA9}"/>
          </ac:spMkLst>
        </pc:spChg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3402126679" sldId="257"/>
            <ac:spMk id="3" creationId="{EDFEC14D-B70D-7EA4-FB5F-148147472626}"/>
          </ac:spMkLst>
        </pc:spChg>
        <pc:graphicFrameChg chg="add mod ord modVis">
          <ac:chgData name="PJ Grant" userId="21cab94c-7745-4db5-aa88-56cdc0183ba7" providerId="ADAL" clId="{FD703217-D8D4-41B1-9D30-CD0DD198691E}" dt="2024-11-29T17:38:20.809" v="60"/>
          <ac:graphicFrameMkLst>
            <pc:docMk/>
            <pc:sldMk cId="3402126679" sldId="257"/>
            <ac:graphicFrameMk id="4" creationId="{61DD4A1B-E5F0-69B0-C286-0BF32F5D34E8}"/>
          </ac:graphicFrameMkLst>
        </pc:graphicFrameChg>
      </pc:sldChg>
      <pc:sldChg chg="addSp modSp new mod">
        <pc:chgData name="PJ Grant" userId="21cab94c-7745-4db5-aa88-56cdc0183ba7" providerId="ADAL" clId="{FD703217-D8D4-41B1-9D30-CD0DD198691E}" dt="2024-11-29T17:38:20.676" v="32"/>
        <pc:sldMkLst>
          <pc:docMk/>
          <pc:sldMk cId="1915497536" sldId="258"/>
        </pc:sldMkLst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1915497536" sldId="258"/>
            <ac:spMk id="2" creationId="{364C2CC5-12CF-A455-C1C9-EC1C9047967E}"/>
          </ac:spMkLst>
        </pc:spChg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1915497536" sldId="258"/>
            <ac:spMk id="3" creationId="{D02BE164-40AE-A6C3-203E-E39A585E230A}"/>
          </ac:spMkLst>
        </pc:spChg>
        <pc:graphicFrameChg chg="add mod ord modVis">
          <ac:chgData name="PJ Grant" userId="21cab94c-7745-4db5-aa88-56cdc0183ba7" providerId="ADAL" clId="{FD703217-D8D4-41B1-9D30-CD0DD198691E}" dt="2024-11-29T17:38:20.676" v="32"/>
          <ac:graphicFrameMkLst>
            <pc:docMk/>
            <pc:sldMk cId="1915497536" sldId="258"/>
            <ac:graphicFrameMk id="4" creationId="{473FD58F-6119-5A94-769E-163EC5C88788}"/>
          </ac:graphicFrameMkLst>
        </pc:graphicFrameChg>
      </pc:sldChg>
      <pc:sldChg chg="addSp modSp new mod">
        <pc:chgData name="PJ Grant" userId="21cab94c-7745-4db5-aa88-56cdc0183ba7" providerId="ADAL" clId="{FD703217-D8D4-41B1-9D30-CD0DD198691E}" dt="2024-11-29T17:38:20.738" v="46"/>
        <pc:sldMkLst>
          <pc:docMk/>
          <pc:sldMk cId="4179704141" sldId="259"/>
        </pc:sldMkLst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4179704141" sldId="259"/>
            <ac:spMk id="2" creationId="{917BFA6B-3CE1-DD48-8023-9C6EB28E613F}"/>
          </ac:spMkLst>
        </pc:spChg>
        <pc:spChg chg="mod">
          <ac:chgData name="PJ Grant" userId="21cab94c-7745-4db5-aa88-56cdc0183ba7" providerId="ADAL" clId="{FD703217-D8D4-41B1-9D30-CD0DD198691E}" dt="2024-11-29T17:38:19.928" v="4"/>
          <ac:spMkLst>
            <pc:docMk/>
            <pc:sldMk cId="4179704141" sldId="259"/>
            <ac:spMk id="3" creationId="{5F09FC70-1BA9-3A8D-1152-C514C47A40E3}"/>
          </ac:spMkLst>
        </pc:spChg>
        <pc:graphicFrameChg chg="add mod ord modVis">
          <ac:chgData name="PJ Grant" userId="21cab94c-7745-4db5-aa88-56cdc0183ba7" providerId="ADAL" clId="{FD703217-D8D4-41B1-9D30-CD0DD198691E}" dt="2024-11-29T17:38:20.738" v="46"/>
          <ac:graphicFrameMkLst>
            <pc:docMk/>
            <pc:sldMk cId="4179704141" sldId="259"/>
            <ac:graphicFrameMk id="4" creationId="{07CE8233-084B-7312-DB72-184F58808130}"/>
          </ac:graphicFrameMkLst>
        </pc:graphicFrameChg>
      </pc:sldChg>
      <pc:sldChg chg="new">
        <pc:chgData name="PJ Grant" userId="21cab94c-7745-4db5-aa88-56cdc0183ba7" providerId="ADAL" clId="{FD703217-D8D4-41B1-9D30-CD0DD198691E}" dt="2024-11-29T17:38:23.443" v="75" actId="680"/>
        <pc:sldMkLst>
          <pc:docMk/>
          <pc:sldMk cId="3321165102" sldId="260"/>
        </pc:sldMkLst>
      </pc:sldChg>
      <pc:sldChg chg="addSp delSp modSp new mod ord modClrScheme chgLayout">
        <pc:chgData name="PJ Grant" userId="21cab94c-7745-4db5-aa88-56cdc0183ba7" providerId="ADAL" clId="{FD703217-D8D4-41B1-9D30-CD0DD198691E}" dt="2024-11-29T17:52:55.331" v="981" actId="14100"/>
        <pc:sldMkLst>
          <pc:docMk/>
          <pc:sldMk cId="233223444" sldId="261"/>
        </pc:sldMkLst>
        <pc:spChg chg="del mod ord">
          <ac:chgData name="PJ Grant" userId="21cab94c-7745-4db5-aa88-56cdc0183ba7" providerId="ADAL" clId="{FD703217-D8D4-41B1-9D30-CD0DD198691E}" dt="2024-11-29T17:38:34.950" v="77" actId="700"/>
          <ac:spMkLst>
            <pc:docMk/>
            <pc:sldMk cId="233223444" sldId="261"/>
            <ac:spMk id="2" creationId="{904DA6CE-9AEA-F98F-5CB8-6A1C166AD0B5}"/>
          </ac:spMkLst>
        </pc:spChg>
        <pc:spChg chg="del mod ord">
          <ac:chgData name="PJ Grant" userId="21cab94c-7745-4db5-aa88-56cdc0183ba7" providerId="ADAL" clId="{FD703217-D8D4-41B1-9D30-CD0DD198691E}" dt="2024-11-29T17:38:34.950" v="77" actId="700"/>
          <ac:spMkLst>
            <pc:docMk/>
            <pc:sldMk cId="233223444" sldId="261"/>
            <ac:spMk id="3" creationId="{0A2EA5FE-7EDD-F2E4-41BE-E862A4A83ADE}"/>
          </ac:spMkLst>
        </pc:spChg>
        <pc:spChg chg="add mod ord">
          <ac:chgData name="PJ Grant" userId="21cab94c-7745-4db5-aa88-56cdc0183ba7" providerId="ADAL" clId="{FD703217-D8D4-41B1-9D30-CD0DD198691E}" dt="2024-11-29T17:38:34.950" v="77" actId="700"/>
          <ac:spMkLst>
            <pc:docMk/>
            <pc:sldMk cId="233223444" sldId="261"/>
            <ac:spMk id="4" creationId="{67A1685F-738E-8D02-13B3-6712387D71E8}"/>
          </ac:spMkLst>
        </pc:spChg>
        <pc:spChg chg="add mod ord">
          <ac:chgData name="PJ Grant" userId="21cab94c-7745-4db5-aa88-56cdc0183ba7" providerId="ADAL" clId="{FD703217-D8D4-41B1-9D30-CD0DD198691E}" dt="2024-11-29T17:52:55.331" v="981" actId="14100"/>
          <ac:spMkLst>
            <pc:docMk/>
            <pc:sldMk cId="233223444" sldId="261"/>
            <ac:spMk id="5" creationId="{DAFB15A6-47B3-DC6C-3457-24BEBE3AADBF}"/>
          </ac:spMkLst>
        </pc:spChg>
        <pc:spChg chg="add mod">
          <ac:chgData name="PJ Grant" userId="21cab94c-7745-4db5-aa88-56cdc0183ba7" providerId="ADAL" clId="{FD703217-D8D4-41B1-9D30-CD0DD198691E}" dt="2024-11-29T17:39:16.294" v="153" actId="2085"/>
          <ac:spMkLst>
            <pc:docMk/>
            <pc:sldMk cId="233223444" sldId="261"/>
            <ac:spMk id="7" creationId="{4F6BE9C3-EA3D-DADE-EC2D-0B54B0BBC7C6}"/>
          </ac:spMkLst>
        </pc:spChg>
        <pc:spChg chg="add mod">
          <ac:chgData name="PJ Grant" userId="21cab94c-7745-4db5-aa88-56cdc0183ba7" providerId="ADAL" clId="{FD703217-D8D4-41B1-9D30-CD0DD198691E}" dt="2024-11-29T17:44:56.409" v="321" actId="255"/>
          <ac:spMkLst>
            <pc:docMk/>
            <pc:sldMk cId="233223444" sldId="261"/>
            <ac:spMk id="10" creationId="{E93753F8-3478-569A-42B4-7063DD3B1DED}"/>
          </ac:spMkLst>
        </pc:spChg>
        <pc:spChg chg="add mod">
          <ac:chgData name="PJ Grant" userId="21cab94c-7745-4db5-aa88-56cdc0183ba7" providerId="ADAL" clId="{FD703217-D8D4-41B1-9D30-CD0DD198691E}" dt="2024-11-29T17:47:30.298" v="336" actId="1076"/>
          <ac:spMkLst>
            <pc:docMk/>
            <pc:sldMk cId="233223444" sldId="261"/>
            <ac:spMk id="11" creationId="{4EC5555D-07C8-4D00-C802-FC96A21FC29F}"/>
          </ac:spMkLst>
        </pc:spChg>
        <pc:spChg chg="add mod">
          <ac:chgData name="PJ Grant" userId="21cab94c-7745-4db5-aa88-56cdc0183ba7" providerId="ADAL" clId="{FD703217-D8D4-41B1-9D30-CD0DD198691E}" dt="2024-11-29T17:45:30.710" v="332" actId="1076"/>
          <ac:spMkLst>
            <pc:docMk/>
            <pc:sldMk cId="233223444" sldId="261"/>
            <ac:spMk id="12" creationId="{EBCE36ED-CFD1-11BD-2BF6-92DE9E953059}"/>
          </ac:spMkLst>
        </pc:spChg>
        <pc:spChg chg="add mod">
          <ac:chgData name="PJ Grant" userId="21cab94c-7745-4db5-aa88-56cdc0183ba7" providerId="ADAL" clId="{FD703217-D8D4-41B1-9D30-CD0DD198691E}" dt="2024-11-29T17:45:30.710" v="332" actId="1076"/>
          <ac:spMkLst>
            <pc:docMk/>
            <pc:sldMk cId="233223444" sldId="261"/>
            <ac:spMk id="13" creationId="{CE54B6C9-9AD8-1B2F-82B8-D535CC8AB315}"/>
          </ac:spMkLst>
        </pc:spChg>
        <pc:spChg chg="add mod">
          <ac:chgData name="PJ Grant" userId="21cab94c-7745-4db5-aa88-56cdc0183ba7" providerId="ADAL" clId="{FD703217-D8D4-41B1-9D30-CD0DD198691E}" dt="2024-11-29T17:45:06.548" v="325" actId="1076"/>
          <ac:spMkLst>
            <pc:docMk/>
            <pc:sldMk cId="233223444" sldId="261"/>
            <ac:spMk id="14" creationId="{CD25F384-C021-A1D3-6BE9-16FBE9686E13}"/>
          </ac:spMkLst>
        </pc:spChg>
        <pc:spChg chg="add mod">
          <ac:chgData name="PJ Grant" userId="21cab94c-7745-4db5-aa88-56cdc0183ba7" providerId="ADAL" clId="{FD703217-D8D4-41B1-9D30-CD0DD198691E}" dt="2024-11-29T17:45:01.623" v="323" actId="1076"/>
          <ac:spMkLst>
            <pc:docMk/>
            <pc:sldMk cId="233223444" sldId="261"/>
            <ac:spMk id="15" creationId="{18F53035-F3FE-EE64-834E-CE33C9131699}"/>
          </ac:spMkLst>
        </pc:spChg>
        <pc:spChg chg="add mod">
          <ac:chgData name="PJ Grant" userId="21cab94c-7745-4db5-aa88-56cdc0183ba7" providerId="ADAL" clId="{FD703217-D8D4-41B1-9D30-CD0DD198691E}" dt="2024-11-29T17:49:26.360" v="416" actId="20577"/>
          <ac:spMkLst>
            <pc:docMk/>
            <pc:sldMk cId="233223444" sldId="261"/>
            <ac:spMk id="21" creationId="{FDE11FA7-7D58-DF28-90BE-0E2CE18F88D3}"/>
          </ac:spMkLst>
        </pc:spChg>
        <pc:spChg chg="add mod">
          <ac:chgData name="PJ Grant" userId="21cab94c-7745-4db5-aa88-56cdc0183ba7" providerId="ADAL" clId="{FD703217-D8D4-41B1-9D30-CD0DD198691E}" dt="2024-11-29T17:45:37.073" v="334" actId="1076"/>
          <ac:spMkLst>
            <pc:docMk/>
            <pc:sldMk cId="233223444" sldId="261"/>
            <ac:spMk id="22" creationId="{5ABF07A2-0E4B-1AFE-D91E-F1B6DDD98809}"/>
          </ac:spMkLst>
        </pc:spChg>
        <pc:spChg chg="add mod">
          <ac:chgData name="PJ Grant" userId="21cab94c-7745-4db5-aa88-56cdc0183ba7" providerId="ADAL" clId="{FD703217-D8D4-41B1-9D30-CD0DD198691E}" dt="2024-11-29T17:47:51.844" v="355" actId="1076"/>
          <ac:spMkLst>
            <pc:docMk/>
            <pc:sldMk cId="233223444" sldId="261"/>
            <ac:spMk id="25" creationId="{0F49CFC3-F034-3420-8D50-AA1174A94F56}"/>
          </ac:spMkLst>
        </pc:spChg>
        <pc:spChg chg="add mod">
          <ac:chgData name="PJ Grant" userId="21cab94c-7745-4db5-aa88-56cdc0183ba7" providerId="ADAL" clId="{FD703217-D8D4-41B1-9D30-CD0DD198691E}" dt="2024-11-29T17:48:59.606" v="410" actId="14100"/>
          <ac:spMkLst>
            <pc:docMk/>
            <pc:sldMk cId="233223444" sldId="261"/>
            <ac:spMk id="26" creationId="{156EBD70-602E-A913-EA81-4FF1C3D62B72}"/>
          </ac:spMkLst>
        </pc:spChg>
        <pc:spChg chg="add mod">
          <ac:chgData name="PJ Grant" userId="21cab94c-7745-4db5-aa88-56cdc0183ba7" providerId="ADAL" clId="{FD703217-D8D4-41B1-9D30-CD0DD198691E}" dt="2024-11-29T17:48:57.513" v="409" actId="1076"/>
          <ac:spMkLst>
            <pc:docMk/>
            <pc:sldMk cId="233223444" sldId="261"/>
            <ac:spMk id="30" creationId="{A00E87A6-3C21-5FB3-E7B8-E9E7AFBFEEFE}"/>
          </ac:spMkLst>
        </pc:spChg>
        <pc:spChg chg="add mod">
          <ac:chgData name="PJ Grant" userId="21cab94c-7745-4db5-aa88-56cdc0183ba7" providerId="ADAL" clId="{FD703217-D8D4-41B1-9D30-CD0DD198691E}" dt="2024-11-29T17:50:04.778" v="453" actId="255"/>
          <ac:spMkLst>
            <pc:docMk/>
            <pc:sldMk cId="233223444" sldId="261"/>
            <ac:spMk id="31" creationId="{B534A289-F299-2B30-8D95-4BA19FB0E009}"/>
          </ac:spMkLst>
        </pc:spChg>
        <pc:spChg chg="add del mod">
          <ac:chgData name="PJ Grant" userId="21cab94c-7745-4db5-aa88-56cdc0183ba7" providerId="ADAL" clId="{FD703217-D8D4-41B1-9D30-CD0DD198691E}" dt="2024-11-29T17:49:55.533" v="451" actId="478"/>
          <ac:spMkLst>
            <pc:docMk/>
            <pc:sldMk cId="233223444" sldId="261"/>
            <ac:spMk id="32" creationId="{F726C0B7-FE3B-66C0-BE02-0542F62D240B}"/>
          </ac:spMkLst>
        </pc:spChg>
        <pc:graphicFrameChg chg="add mod ord modVis">
          <ac:chgData name="PJ Grant" userId="21cab94c-7745-4db5-aa88-56cdc0183ba7" providerId="ADAL" clId="{FD703217-D8D4-41B1-9D30-CD0DD198691E}" dt="2024-11-29T17:38:35.523" v="91"/>
          <ac:graphicFrameMkLst>
            <pc:docMk/>
            <pc:sldMk cId="233223444" sldId="261"/>
            <ac:graphicFrameMk id="6" creationId="{F13101C1-6494-8136-A583-DCACAA289AF7}"/>
          </ac:graphicFrameMkLst>
        </pc:graphicFrameChg>
        <pc:cxnChg chg="add mod">
          <ac:chgData name="PJ Grant" userId="21cab94c-7745-4db5-aa88-56cdc0183ba7" providerId="ADAL" clId="{FD703217-D8D4-41B1-9D30-CD0DD198691E}" dt="2024-11-29T17:42:22.272" v="318" actId="1076"/>
          <ac:cxnSpMkLst>
            <pc:docMk/>
            <pc:sldMk cId="233223444" sldId="261"/>
            <ac:cxnSpMk id="9" creationId="{9A37DA44-F173-19AF-EB72-C9C904EF666D}"/>
          </ac:cxnSpMkLst>
        </pc:cxnChg>
        <pc:cxnChg chg="add mod">
          <ac:chgData name="PJ Grant" userId="21cab94c-7745-4db5-aa88-56cdc0183ba7" providerId="ADAL" clId="{FD703217-D8D4-41B1-9D30-CD0DD198691E}" dt="2024-11-29T17:45:30.710" v="332" actId="1076"/>
          <ac:cxnSpMkLst>
            <pc:docMk/>
            <pc:sldMk cId="233223444" sldId="261"/>
            <ac:cxnSpMk id="16" creationId="{A5417318-E000-6F01-6C7A-944DA6AE349D}"/>
          </ac:cxnSpMkLst>
        </pc:cxnChg>
        <pc:cxnChg chg="add mod">
          <ac:chgData name="PJ Grant" userId="21cab94c-7745-4db5-aa88-56cdc0183ba7" providerId="ADAL" clId="{FD703217-D8D4-41B1-9D30-CD0DD198691E}" dt="2024-11-29T17:45:09.934" v="326" actId="14100"/>
          <ac:cxnSpMkLst>
            <pc:docMk/>
            <pc:sldMk cId="233223444" sldId="261"/>
            <ac:cxnSpMk id="19" creationId="{F6D43690-A91E-4E32-E81E-A499C7B5FDC4}"/>
          </ac:cxnSpMkLst>
        </pc:cxnChg>
        <pc:cxnChg chg="add mod">
          <ac:chgData name="PJ Grant" userId="21cab94c-7745-4db5-aa88-56cdc0183ba7" providerId="ADAL" clId="{FD703217-D8D4-41B1-9D30-CD0DD198691E}" dt="2024-11-29T17:49:04.437" v="415" actId="1035"/>
          <ac:cxnSpMkLst>
            <pc:docMk/>
            <pc:sldMk cId="233223444" sldId="261"/>
            <ac:cxnSpMk id="27" creationId="{73D6DE09-2D9D-2193-1034-EC5727291D1F}"/>
          </ac:cxnSpMkLst>
        </pc:cxnChg>
      </pc:sldChg>
      <pc:sldChg chg="addSp delSp modSp new mod">
        <pc:chgData name="PJ Grant" userId="21cab94c-7745-4db5-aa88-56cdc0183ba7" providerId="ADAL" clId="{FD703217-D8D4-41B1-9D30-CD0DD198691E}" dt="2024-11-29T17:53:15.134" v="1010" actId="20577"/>
        <pc:sldMkLst>
          <pc:docMk/>
          <pc:sldMk cId="1548672113" sldId="262"/>
        </pc:sldMkLst>
        <pc:spChg chg="mod">
          <ac:chgData name="PJ Grant" userId="21cab94c-7745-4db5-aa88-56cdc0183ba7" providerId="ADAL" clId="{FD703217-D8D4-41B1-9D30-CD0DD198691E}" dt="2024-11-29T17:53:15.134" v="1010" actId="20577"/>
          <ac:spMkLst>
            <pc:docMk/>
            <pc:sldMk cId="1548672113" sldId="262"/>
            <ac:spMk id="2" creationId="{9AADBF26-6873-9B17-C58A-86B9E108D556}"/>
          </ac:spMkLst>
        </pc:spChg>
        <pc:spChg chg="mod">
          <ac:chgData name="PJ Grant" userId="21cab94c-7745-4db5-aa88-56cdc0183ba7" providerId="ADAL" clId="{FD703217-D8D4-41B1-9D30-CD0DD198691E}" dt="2024-11-29T17:51:57.700" v="662" actId="948"/>
          <ac:spMkLst>
            <pc:docMk/>
            <pc:sldMk cId="1548672113" sldId="262"/>
            <ac:spMk id="3" creationId="{247A5BDF-10D8-8733-DADA-D9C46D00010C}"/>
          </ac:spMkLst>
        </pc:spChg>
        <pc:spChg chg="add del mod modVis">
          <ac:chgData name="PJ Grant" userId="21cab94c-7745-4db5-aa88-56cdc0183ba7" providerId="ADAL" clId="{FD703217-D8D4-41B1-9D30-CD0DD198691E}" dt="2024-11-29T17:51:08.453" v="573"/>
          <ac:spMkLst>
            <pc:docMk/>
            <pc:sldMk cId="1548672113" sldId="262"/>
            <ac:spMk id="4" creationId="{8B5CD830-622D-9639-2D0F-151A97E19BB8}"/>
          </ac:spMkLst>
        </pc:spChg>
        <pc:spChg chg="add del mod modVis">
          <ac:chgData name="PJ Grant" userId="21cab94c-7745-4db5-aa88-56cdc0183ba7" providerId="ADAL" clId="{FD703217-D8D4-41B1-9D30-CD0DD198691E}" dt="2024-11-29T17:51:55.861" v="623"/>
          <ac:spMkLst>
            <pc:docMk/>
            <pc:sldMk cId="1548672113" sldId="262"/>
            <ac:spMk id="6" creationId="{F57CF592-7268-A17A-9E43-8C874056663E}"/>
          </ac:spMkLst>
        </pc:spChg>
        <pc:spChg chg="add del mod modVis">
          <ac:chgData name="PJ Grant" userId="21cab94c-7745-4db5-aa88-56cdc0183ba7" providerId="ADAL" clId="{FD703217-D8D4-41B1-9D30-CD0DD198691E}" dt="2024-11-29T17:51:57.408" v="658"/>
          <ac:spMkLst>
            <pc:docMk/>
            <pc:sldMk cId="1548672113" sldId="262"/>
            <ac:spMk id="7" creationId="{583D9F3A-5551-6045-FD12-70A1D4052A2F}"/>
          </ac:spMkLst>
        </pc:spChg>
        <pc:spChg chg="add del mod modVis">
          <ac:chgData name="PJ Grant" userId="21cab94c-7745-4db5-aa88-56cdc0183ba7" providerId="ADAL" clId="{FD703217-D8D4-41B1-9D30-CD0DD198691E}" dt="2024-11-29T17:51:57.720" v="684"/>
          <ac:spMkLst>
            <pc:docMk/>
            <pc:sldMk cId="1548672113" sldId="262"/>
            <ac:spMk id="8" creationId="{D67B6A75-B193-6250-F985-446C0D3489B5}"/>
          </ac:spMkLst>
        </pc:spChg>
        <pc:graphicFrameChg chg="add mod ord modVis">
          <ac:chgData name="PJ Grant" userId="21cab94c-7745-4db5-aa88-56cdc0183ba7" providerId="ADAL" clId="{FD703217-D8D4-41B1-9D30-CD0DD198691E}" dt="2024-11-29T17:51:57.721" v="686"/>
          <ac:graphicFrameMkLst>
            <pc:docMk/>
            <pc:sldMk cId="1548672113" sldId="262"/>
            <ac:graphicFrameMk id="5" creationId="{ED8579B6-E1E7-1E40-7D14-9830658C8E91}"/>
          </ac:graphicFrameMkLst>
        </pc:graphicFrameChg>
      </pc:sldChg>
      <pc:sldChg chg="addSp delSp modSp new mod">
        <pc:chgData name="PJ Grant" userId="21cab94c-7745-4db5-aa88-56cdc0183ba7" providerId="ADAL" clId="{FD703217-D8D4-41B1-9D30-CD0DD198691E}" dt="2024-11-29T17:53:31.353" v="1049" actId="20577"/>
        <pc:sldMkLst>
          <pc:docMk/>
          <pc:sldMk cId="3363102879" sldId="263"/>
        </pc:sldMkLst>
        <pc:spChg chg="mod">
          <ac:chgData name="PJ Grant" userId="21cab94c-7745-4db5-aa88-56cdc0183ba7" providerId="ADAL" clId="{FD703217-D8D4-41B1-9D30-CD0DD198691E}" dt="2024-11-29T17:53:31.353" v="1049" actId="20577"/>
          <ac:spMkLst>
            <pc:docMk/>
            <pc:sldMk cId="3363102879" sldId="263"/>
            <ac:spMk id="2" creationId="{8AE86D44-7C76-D7C9-9652-5A7BE75BDA97}"/>
          </ac:spMkLst>
        </pc:spChg>
        <pc:spChg chg="mod">
          <ac:chgData name="PJ Grant" userId="21cab94c-7745-4db5-aa88-56cdc0183ba7" providerId="ADAL" clId="{FD703217-D8D4-41B1-9D30-CD0DD198691E}" dt="2024-11-29T17:51:00.650" v="502" actId="948"/>
          <ac:spMkLst>
            <pc:docMk/>
            <pc:sldMk cId="3363102879" sldId="263"/>
            <ac:spMk id="3" creationId="{562E4A2B-0AE7-6802-F0DE-04B20148E89F}"/>
          </ac:spMkLst>
        </pc:spChg>
        <pc:spChg chg="add del mod modVis">
          <ac:chgData name="PJ Grant" userId="21cab94c-7745-4db5-aa88-56cdc0183ba7" providerId="ADAL" clId="{FD703217-D8D4-41B1-9D30-CD0DD198691E}" dt="2024-11-29T17:51:00.688" v="524"/>
          <ac:spMkLst>
            <pc:docMk/>
            <pc:sldMk cId="3363102879" sldId="263"/>
            <ac:spMk id="5" creationId="{EA20A544-1EB9-0BF3-6C93-BA14490E3099}"/>
          </ac:spMkLst>
        </pc:spChg>
        <pc:graphicFrameChg chg="add mod ord modVis">
          <ac:chgData name="PJ Grant" userId="21cab94c-7745-4db5-aa88-56cdc0183ba7" providerId="ADAL" clId="{FD703217-D8D4-41B1-9D30-CD0DD198691E}" dt="2024-11-29T17:51:00.689" v="526"/>
          <ac:graphicFrameMkLst>
            <pc:docMk/>
            <pc:sldMk cId="3363102879" sldId="263"/>
            <ac:graphicFrameMk id="4" creationId="{A6107874-890A-51EC-03EB-5730DB194087}"/>
          </ac:graphicFrameMkLst>
        </pc:graphicFrameChg>
      </pc:sldChg>
      <pc:sldChg chg="addSp delSp modSp new mod">
        <pc:chgData name="PJ Grant" userId="21cab94c-7745-4db5-aa88-56cdc0183ba7" providerId="ADAL" clId="{FD703217-D8D4-41B1-9D30-CD0DD198691E}" dt="2024-11-29T17:53:46.336" v="1102" actId="20577"/>
        <pc:sldMkLst>
          <pc:docMk/>
          <pc:sldMk cId="88160055" sldId="264"/>
        </pc:sldMkLst>
        <pc:spChg chg="mod">
          <ac:chgData name="PJ Grant" userId="21cab94c-7745-4db5-aa88-56cdc0183ba7" providerId="ADAL" clId="{FD703217-D8D4-41B1-9D30-CD0DD198691E}" dt="2024-11-29T17:53:46.336" v="1102" actId="20577"/>
          <ac:spMkLst>
            <pc:docMk/>
            <pc:sldMk cId="88160055" sldId="264"/>
            <ac:spMk id="2" creationId="{929A062F-85BE-F1F8-6145-F876EAC2A854}"/>
          </ac:spMkLst>
        </pc:spChg>
        <pc:spChg chg="mod">
          <ac:chgData name="PJ Grant" userId="21cab94c-7745-4db5-aa88-56cdc0183ba7" providerId="ADAL" clId="{FD703217-D8D4-41B1-9D30-CD0DD198691E}" dt="2024-11-29T17:52:34.809" v="913" actId="948"/>
          <ac:spMkLst>
            <pc:docMk/>
            <pc:sldMk cId="88160055" sldId="264"/>
            <ac:spMk id="3" creationId="{36984DD2-0781-6FDD-A9F4-592D2B578C72}"/>
          </ac:spMkLst>
        </pc:spChg>
        <pc:spChg chg="add del mod modVis">
          <ac:chgData name="PJ Grant" userId="21cab94c-7745-4db5-aa88-56cdc0183ba7" providerId="ADAL" clId="{FD703217-D8D4-41B1-9D30-CD0DD198691E}" dt="2024-11-29T17:52:12.379" v="723"/>
          <ac:spMkLst>
            <pc:docMk/>
            <pc:sldMk cId="88160055" sldId="264"/>
            <ac:spMk id="4" creationId="{238B2217-F559-8F56-852F-E9E37FB29E86}"/>
          </ac:spMkLst>
        </pc:spChg>
        <pc:spChg chg="add del mod modVis">
          <ac:chgData name="PJ Grant" userId="21cab94c-7745-4db5-aa88-56cdc0183ba7" providerId="ADAL" clId="{FD703217-D8D4-41B1-9D30-CD0DD198691E}" dt="2024-11-29T17:52:14.889" v="778"/>
          <ac:spMkLst>
            <pc:docMk/>
            <pc:sldMk cId="88160055" sldId="264"/>
            <ac:spMk id="6" creationId="{0DEBD9BF-2FB6-1E79-F0D0-4B1194991D1E}"/>
          </ac:spMkLst>
        </pc:spChg>
        <pc:spChg chg="add del mod modVis">
          <ac:chgData name="PJ Grant" userId="21cab94c-7745-4db5-aa88-56cdc0183ba7" providerId="ADAL" clId="{FD703217-D8D4-41B1-9D30-CD0DD198691E}" dt="2024-11-29T17:52:17.903" v="805"/>
          <ac:spMkLst>
            <pc:docMk/>
            <pc:sldMk cId="88160055" sldId="264"/>
            <ac:spMk id="7" creationId="{CBE29587-AC42-4DE9-7BF7-CD81B5CB0C14}"/>
          </ac:spMkLst>
        </pc:spChg>
        <pc:spChg chg="add del mod modVis">
          <ac:chgData name="PJ Grant" userId="21cab94c-7745-4db5-aa88-56cdc0183ba7" providerId="ADAL" clId="{FD703217-D8D4-41B1-9D30-CD0DD198691E}" dt="2024-11-29T17:52:25.898" v="841"/>
          <ac:spMkLst>
            <pc:docMk/>
            <pc:sldMk cId="88160055" sldId="264"/>
            <ac:spMk id="8" creationId="{296FA7BB-AB4A-0C58-4B79-571BFB7E1AB6}"/>
          </ac:spMkLst>
        </pc:spChg>
        <pc:spChg chg="add del mod modVis">
          <ac:chgData name="PJ Grant" userId="21cab94c-7745-4db5-aa88-56cdc0183ba7" providerId="ADAL" clId="{FD703217-D8D4-41B1-9D30-CD0DD198691E}" dt="2024-11-29T17:52:34.823" v="935"/>
          <ac:spMkLst>
            <pc:docMk/>
            <pc:sldMk cId="88160055" sldId="264"/>
            <ac:spMk id="9" creationId="{EAB3B085-656A-E8B6-FFCF-12851054FAC6}"/>
          </ac:spMkLst>
        </pc:spChg>
        <pc:graphicFrameChg chg="add mod ord modVis">
          <ac:chgData name="PJ Grant" userId="21cab94c-7745-4db5-aa88-56cdc0183ba7" providerId="ADAL" clId="{FD703217-D8D4-41B1-9D30-CD0DD198691E}" dt="2024-11-29T17:52:34.824" v="937"/>
          <ac:graphicFrameMkLst>
            <pc:docMk/>
            <pc:sldMk cId="88160055" sldId="264"/>
            <ac:graphicFrameMk id="5" creationId="{B460D102-AA55-C315-929C-F1E787D16892}"/>
          </ac:graphicFrameMkLst>
        </pc:graphicFrameChg>
      </pc:sldChg>
      <pc:sldMasterChg chg="addSp modSp mod">
        <pc:chgData name="PJ Grant" userId="21cab94c-7745-4db5-aa88-56cdc0183ba7" providerId="ADAL" clId="{FD703217-D8D4-41B1-9D30-CD0DD198691E}" dt="2024-11-29T17:38:20.871" v="74"/>
        <pc:sldMasterMkLst>
          <pc:docMk/>
          <pc:sldMasterMk cId="3314531895" sldId="2147483660"/>
        </pc:sldMasterMkLst>
        <pc:graphicFrameChg chg="add mod ord modVis">
          <ac:chgData name="PJ Grant" userId="21cab94c-7745-4db5-aa88-56cdc0183ba7" providerId="ADAL" clId="{FD703217-D8D4-41B1-9D30-CD0DD198691E}" dt="2024-11-29T17:38:20.871" v="74"/>
          <ac:graphicFrameMkLst>
            <pc:docMk/>
            <pc:sldMasterMk cId="3314531895" sldId="2147483660"/>
            <ac:graphicFrameMk id="2" creationId="{49C156AC-1898-3D7D-9DBB-4D9880C84E9E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3F6A522-F2FC-1263-BA89-D3EA8780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1197"/>
          <a:stretch/>
        </p:blipFill>
        <p:spPr>
          <a:xfrm>
            <a:off x="-67880" y="-56273"/>
            <a:ext cx="12327760" cy="69705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D4-B95C-14C1-D508-2718B13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34B-2E9E-06F1-CED1-927011F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CE9CE4-6ADD-D08C-D517-EA004FEC7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2800" y="1962479"/>
            <a:ext cx="9061450" cy="1003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Arial Nova" panose="020B0504020202020204" pitchFamily="34" charset="0"/>
              </a:defRPr>
            </a:lvl1pPr>
            <a:lvl2pPr marL="0" indent="0">
              <a:buNone/>
              <a:defRPr sz="4400">
                <a:solidFill>
                  <a:srgbClr val="4CADE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148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3F6A522-F2FC-1263-BA89-D3EA8780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1197"/>
          <a:stretch/>
        </p:blipFill>
        <p:spPr>
          <a:xfrm>
            <a:off x="-67880" y="-56273"/>
            <a:ext cx="12327760" cy="69705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D4-B95C-14C1-D508-2718B13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34B-2E9E-06F1-CED1-927011F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A3A6D9-6B12-6B60-8AB7-58A13491D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865" y="2550157"/>
            <a:ext cx="11642269" cy="11079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8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FEE140E2-CF5C-AE46-899B-B15FFAF1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753B6F1-A667-0538-4A98-88A5EDA1D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6416246" cy="318932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lvl1pPr marL="0" indent="0">
              <a:buNone/>
              <a:defRPr lang="en-US" sz="1200" spc="300" dirty="0" smtClean="0">
                <a:solidFill>
                  <a:srgbClr val="002060"/>
                </a:solidFill>
                <a:ea typeface="+mn-lt"/>
                <a:cs typeface="+mn-lt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9BFF-7C26-41F1-E945-2844D555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" y="6356350"/>
            <a:ext cx="2743200" cy="365125"/>
          </a:xfrm>
        </p:spPr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1D53-8376-F1AC-3479-CD5C394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79F9-1734-347A-459F-A188ED81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8000" y="6356350"/>
            <a:ext cx="2743200" cy="365125"/>
          </a:xfrm>
        </p:spPr>
        <p:txBody>
          <a:bodyPr/>
          <a:lstStyle/>
          <a:p>
            <a:fld id="{9F3C3670-40C5-4169-ACA1-1C077946A0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5CB8D-25C4-C586-538F-FE1E2EB0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461665"/>
          </a:xfrm>
          <a:prstGeom prst="rect">
            <a:avLst/>
          </a:prstGeom>
        </p:spPr>
        <p:txBody>
          <a:bodyPr/>
          <a:lstStyle>
            <a:lvl1pPr>
              <a:defRPr lang="en-US" sz="2400" b="1" kern="1200" dirty="0" smtClean="0">
                <a:solidFill>
                  <a:srgbClr val="0B273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3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AF19DD-2916-44AA-B4B1-07C3706CE9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51000"/>
            <a:ext cx="3781426" cy="4443054"/>
          </a:xfrm>
          <a:custGeom>
            <a:avLst/>
            <a:gdLst>
              <a:gd name="connsiteX0" fmla="*/ 0 w 5343526"/>
              <a:gd name="connsiteY0" fmla="*/ 0 h 3465154"/>
              <a:gd name="connsiteX1" fmla="*/ 5343526 w 5343526"/>
              <a:gd name="connsiteY1" fmla="*/ 0 h 3465154"/>
              <a:gd name="connsiteX2" fmla="*/ 5343526 w 5343526"/>
              <a:gd name="connsiteY2" fmla="*/ 3465154 h 3465154"/>
              <a:gd name="connsiteX3" fmla="*/ 0 w 5343526"/>
              <a:gd name="connsiteY3" fmla="*/ 3465154 h 346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526" h="3465154">
                <a:moveTo>
                  <a:pt x="0" y="0"/>
                </a:moveTo>
                <a:lnTo>
                  <a:pt x="5343526" y="0"/>
                </a:lnTo>
                <a:lnTo>
                  <a:pt x="5343526" y="3465154"/>
                </a:lnTo>
                <a:lnTo>
                  <a:pt x="0" y="3465154"/>
                </a:lnTo>
                <a:close/>
              </a:path>
            </a:pathLst>
          </a:custGeom>
          <a:effectLst>
            <a:outerShdw blurRad="228600" dist="127000" dir="2700000" algn="tl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45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3243-8CED-97E6-8FCD-6B5A36DE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7A559-90E2-9470-1D87-C7CF2665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E045-2A9C-2BA1-DE08-51C6D6DB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D972-464F-C0B7-19E6-A87E1ECF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F3FF-4E8F-2E71-C6BA-A8FDFB08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3670-40C5-4169-ACA1-1C077946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1236-B9CE-065C-753D-B0C51B27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4243-7793-135B-B120-A27F6A8A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9205-E668-BAD7-D7BC-BF488313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5597-22E1-F50C-6C59-77431490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4B0F-BAA7-46ED-0B5C-D6E58ECE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3670-40C5-4169-ACA1-1C077946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9C156AC-1898-3D7D-9DBB-4D9880C84E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13443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C156AC-1898-3D7D-9DBB-4D9880C84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05E57D88-8F17-78A1-5F19-2AC0DE2D4D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4471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17EE-DD15-6552-9E35-3284EF93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2656-F90C-F7F3-5DC6-DF6615C6C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66D5-938E-C5DD-D903-DB3D7D76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98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3670-40C5-4169-ACA1-1C077946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13101C1-6494-8136-A583-DCACAA289A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9893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3101C1-6494-8136-A583-DCACAA289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B15A6-47B3-DC6C-3457-24BEBE3AA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11239502" cy="318932"/>
          </a:xfrm>
        </p:spPr>
        <p:txBody>
          <a:bodyPr/>
          <a:lstStyle/>
          <a:p>
            <a:r>
              <a:rPr lang="en-US" dirty="0"/>
              <a:t>DSE5002 PROJECT 1 | OVERVIEW OF COMMON DATA SCIENCE ROLES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1685F-738E-8D02-13B3-6712387D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6BE9C3-EA3D-DADE-EC2D-0B54B0BBC7C6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7DA44-F173-19AF-EB72-C9C904EF666D}"/>
              </a:ext>
            </a:extLst>
          </p:cNvPr>
          <p:cNvCxnSpPr/>
          <p:nvPr/>
        </p:nvCxnSpPr>
        <p:spPr>
          <a:xfrm>
            <a:off x="266698" y="1685925"/>
            <a:ext cx="116422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3753F8-3478-569A-42B4-7063DD3B1DED}"/>
              </a:ext>
            </a:extLst>
          </p:cNvPr>
          <p:cNvSpPr txBox="1"/>
          <p:nvPr/>
        </p:nvSpPr>
        <p:spPr>
          <a:xfrm>
            <a:off x="266698" y="1347371"/>
            <a:ext cx="67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5555D-07C8-4D00-C802-FC96A21FC29F}"/>
              </a:ext>
            </a:extLst>
          </p:cNvPr>
          <p:cNvSpPr txBox="1"/>
          <p:nvPr/>
        </p:nvSpPr>
        <p:spPr>
          <a:xfrm>
            <a:off x="2522076" y="1347371"/>
            <a:ext cx="104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E36ED-CFD1-11BD-2BF6-92DE9E953059}"/>
              </a:ext>
            </a:extLst>
          </p:cNvPr>
          <p:cNvSpPr txBox="1"/>
          <p:nvPr/>
        </p:nvSpPr>
        <p:spPr>
          <a:xfrm>
            <a:off x="6356498" y="1347371"/>
            <a:ext cx="1325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Average Salary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4B6C9-9AD8-1B2F-82B8-D535CC8AB315}"/>
              </a:ext>
            </a:extLst>
          </p:cNvPr>
          <p:cNvSpPr txBox="1"/>
          <p:nvPr/>
        </p:nvSpPr>
        <p:spPr>
          <a:xfrm>
            <a:off x="7616049" y="1347371"/>
            <a:ext cx="146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CAGR, 2020-2022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5F384-C021-A1D3-6BE9-16FBE9686E13}"/>
              </a:ext>
            </a:extLst>
          </p:cNvPr>
          <p:cNvSpPr txBox="1"/>
          <p:nvPr/>
        </p:nvSpPr>
        <p:spPr>
          <a:xfrm>
            <a:off x="9201118" y="1347371"/>
            <a:ext cx="130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Average Salary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53035-F3FE-EE64-834E-CE33C9131699}"/>
              </a:ext>
            </a:extLst>
          </p:cNvPr>
          <p:cNvSpPr txBox="1"/>
          <p:nvPr/>
        </p:nvSpPr>
        <p:spPr>
          <a:xfrm>
            <a:off x="10461168" y="1347371"/>
            <a:ext cx="146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CAGR, 2020-2022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17318-E000-6F01-6C7A-944DA6AE349D}"/>
              </a:ext>
            </a:extLst>
          </p:cNvPr>
          <p:cNvCxnSpPr>
            <a:cxnSpLocks/>
          </p:cNvCxnSpPr>
          <p:nvPr/>
        </p:nvCxnSpPr>
        <p:spPr>
          <a:xfrm>
            <a:off x="6432230" y="1347371"/>
            <a:ext cx="2624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D43690-A91E-4E32-E81E-A499C7B5FDC4}"/>
              </a:ext>
            </a:extLst>
          </p:cNvPr>
          <p:cNvCxnSpPr>
            <a:cxnSpLocks/>
          </p:cNvCxnSpPr>
          <p:nvPr/>
        </p:nvCxnSpPr>
        <p:spPr>
          <a:xfrm>
            <a:off x="9201118" y="1347371"/>
            <a:ext cx="2707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E11FA7-7D58-DF28-90BE-0E2CE18F88D3}"/>
              </a:ext>
            </a:extLst>
          </p:cNvPr>
          <p:cNvSpPr txBox="1"/>
          <p:nvPr/>
        </p:nvSpPr>
        <p:spPr>
          <a:xfrm>
            <a:off x="7357510" y="1008816"/>
            <a:ext cx="906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Onshore</a:t>
            </a:r>
            <a:r>
              <a:rPr lang="en-US" sz="1400" b="1" baseline="30000" dirty="0"/>
              <a:t>1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F07A2-0E4B-1AFE-D91E-F1B6DDD98809}"/>
              </a:ext>
            </a:extLst>
          </p:cNvPr>
          <p:cNvSpPr txBox="1"/>
          <p:nvPr/>
        </p:nvSpPr>
        <p:spPr>
          <a:xfrm>
            <a:off x="10019240" y="1008816"/>
            <a:ext cx="98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Offshore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9CFC3-F034-3420-8D50-AA1174A94F56}"/>
              </a:ext>
            </a:extLst>
          </p:cNvPr>
          <p:cNvSpPr txBox="1"/>
          <p:nvPr/>
        </p:nvSpPr>
        <p:spPr>
          <a:xfrm>
            <a:off x="4668506" y="1347371"/>
            <a:ext cx="141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% Remote 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EBD70-602E-A913-EA81-4FF1C3D62B72}"/>
              </a:ext>
            </a:extLst>
          </p:cNvPr>
          <p:cNvSpPr/>
          <p:nvPr/>
        </p:nvSpPr>
        <p:spPr>
          <a:xfrm>
            <a:off x="266698" y="4962943"/>
            <a:ext cx="11642269" cy="1441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6DE09-2D9D-2193-1034-EC5727291D1F}"/>
              </a:ext>
            </a:extLst>
          </p:cNvPr>
          <p:cNvCxnSpPr>
            <a:cxnSpLocks/>
          </p:cNvCxnSpPr>
          <p:nvPr/>
        </p:nvCxnSpPr>
        <p:spPr>
          <a:xfrm>
            <a:off x="367665" y="5400982"/>
            <a:ext cx="1130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0E87A6-3C21-5FB3-E7B8-E9E7AFBFEEFE}"/>
              </a:ext>
            </a:extLst>
          </p:cNvPr>
          <p:cNvSpPr txBox="1"/>
          <p:nvPr/>
        </p:nvSpPr>
        <p:spPr>
          <a:xfrm>
            <a:off x="367665" y="5062836"/>
            <a:ext cx="1358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Takeaways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34A289-F299-2B30-8D95-4BA19FB0E009}"/>
              </a:ext>
            </a:extLst>
          </p:cNvPr>
          <p:cNvSpPr txBox="1"/>
          <p:nvPr/>
        </p:nvSpPr>
        <p:spPr>
          <a:xfrm>
            <a:off x="218440" y="6504584"/>
            <a:ext cx="135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1. Countries included</a:t>
            </a:r>
          </a:p>
        </p:txBody>
      </p:sp>
    </p:spTree>
    <p:extLst>
      <p:ext uri="{BB962C8B-B14F-4D97-AF65-F5344CB8AC3E}">
        <p14:creationId xmlns:p14="http://schemas.microsoft.com/office/powerpoint/2010/main" val="2332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D8579B6-E1E7-1E40-7D14-9830658C8E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9359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8579B6-E1E7-1E40-7D14-9830658C8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DBF26-6873-9B17-C58A-86B9E108D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12026902" cy="318932"/>
          </a:xfrm>
        </p:spPr>
        <p:txBody>
          <a:bodyPr/>
          <a:lstStyle/>
          <a:p>
            <a:r>
              <a:rPr lang="en-US" dirty="0"/>
              <a:t>DSE5002 PROJECT 1 | RECOMMENDATION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A5BDF-10D8-8733-DADA-D9C46D00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Starting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486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6107874-890A-51EC-03EB-5730DB1940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405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6107874-890A-51EC-03EB-5730DB194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6D44-7C76-D7C9-9652-5A7BE75BD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DSE5002 PROJECT 1 | FUTURE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2E4A2B-0AE7-6802-F0DE-04B20148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Future team structure</a:t>
            </a:r>
          </a:p>
        </p:txBody>
      </p:sp>
    </p:spTree>
    <p:extLst>
      <p:ext uri="{BB962C8B-B14F-4D97-AF65-F5344CB8AC3E}">
        <p14:creationId xmlns:p14="http://schemas.microsoft.com/office/powerpoint/2010/main" val="33631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460D102-AA55-C315-929C-F1E787D168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7335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60D102-AA55-C315-929C-F1E787D16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A062F-85BE-F1F8-6145-F876EAC2A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DSE5002 PROJECT 1 | NEXT STEPS, CONSIDERATIONS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84DD2-0781-6FDD-A9F4-592D2B57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Next Steps, Considerations (resources to conduct technical interviews)</a:t>
            </a:r>
          </a:p>
        </p:txBody>
      </p:sp>
    </p:spTree>
    <p:extLst>
      <p:ext uri="{BB962C8B-B14F-4D97-AF65-F5344CB8AC3E}">
        <p14:creationId xmlns:p14="http://schemas.microsoft.com/office/powerpoint/2010/main" val="8816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C9E55D-40BF-624D-3D39-159164D434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751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C9E55D-40BF-624D-3D39-159164D43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1C34D3-999D-9097-E589-0E21457EE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0EB22-4A8B-6FBB-CA4F-B5A690F81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65-C4B8-3429-E739-F620A3020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C31D-2B80-0E76-9D74-D3735BC67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1DD4A1B-E5F0-69B0-C286-0BF32F5D34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2585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1DD4A1B-E5F0-69B0-C286-0BF32F5D3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58A79F-5195-52E6-8B44-D58219B8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C14D-B70D-7EA4-FB5F-14814747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73FD58F-6119-5A94-769E-163EC5C887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3781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3FD58F-6119-5A94-769E-163EC5C887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64C2CC5-12CF-A455-C1C9-EC1C9047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E164-40AE-A6C3-203E-E39A585E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7CE8233-084B-7312-DB72-184F588081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8186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CE8233-084B-7312-DB72-184F58808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7BFA6B-3CE1-DD48-8023-9C6EB28E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FC70-1BA9-3A8D-1152-C514C47A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4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ummi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etWaterApopka_Opportunity Summary" id="{0933061B-3A63-4BF6-8B13-6CAF3FA95386}" vid="{F3150B78-4260-45FA-B5AF-E758FE7FF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Summit Template</Template>
  <TotalTime>16</TotalTime>
  <Words>68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Calibri</vt:lpstr>
      <vt:lpstr>Summit Template</vt:lpstr>
      <vt:lpstr>think-cell Slide</vt:lpstr>
      <vt:lpstr>PowerPoint Presentation</vt:lpstr>
      <vt:lpstr>Starting recommendation</vt:lpstr>
      <vt:lpstr>Future team structure</vt:lpstr>
      <vt:lpstr>Next Steps, Considerations (resources to conduct technical interviews)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PJ Grant</dc:creator>
  <cp:lastModifiedBy>PJ Grant</cp:lastModifiedBy>
  <cp:revision>1</cp:revision>
  <dcterms:created xsi:type="dcterms:W3CDTF">2024-11-29T17:37:10Z</dcterms:created>
  <dcterms:modified xsi:type="dcterms:W3CDTF">2024-11-29T17:53:47Z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2024-11-29T17:37:19Z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da123193-cb2c-4874-9e5e-26a2f0c33d57</vt:lpwstr>
  </property>
  <property fmtid="{D5CDD505-2E9C-101B-9397-08002B2CF9AE}" pid="7" name="MSIP_Label_defa4170-0d19-0005-0004-bc88714345d2_ActionId">
    <vt:lpwstr>9393704b-a728-4e8f-912d-a08750c0bc48</vt:lpwstr>
  </property>
  <property fmtid="{D5CDD505-2E9C-101B-9397-08002B2CF9AE}" pid="8" name="MSIP_Label_defa4170-0d19-0005-0004-bc88714345d2_ContentBits">
    <vt:lpwstr>0</vt:lpwstr>
  </property>
</Properties>
</file>