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d6fa6c2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e7d6fa6c26_1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d6fa6c2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7d6fa6c26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444119" y="4966623"/>
            <a:ext cx="2056200" cy="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irlinequality.com/airline-reviews/british-airway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584425" y="3541050"/>
            <a:ext cx="5800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GB" sz="17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WEB SCRAPING TO GAIN COMPANY INSIGHTS</a:t>
            </a:r>
            <a:endParaRPr b="1" sz="170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3295" l="0" r="0" t="35989"/>
          <a:stretch/>
        </p:blipFill>
        <p:spPr>
          <a:xfrm>
            <a:off x="2053850" y="1567050"/>
            <a:ext cx="5036325" cy="1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052263" y="4535250"/>
            <a:ext cx="1039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24/06/2024</a:t>
            </a:r>
            <a:endParaRPr b="1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Reviews 472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</a:t>
            </a: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 Reviews 419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Netural Reviews 109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4294967295" type="subTitle"/>
          </p:nvPr>
        </p:nvSpPr>
        <p:spPr>
          <a:xfrm>
            <a:off x="628650" y="234475"/>
            <a:ext cx="7886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b="1" lang="en-GB" sz="200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REVIEWS INSIGHTS</a:t>
            </a:r>
            <a:endParaRPr b="1" sz="200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28650" y="834725"/>
            <a:ext cx="7886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from the 1000 customer reviews from </a:t>
            </a:r>
            <a:r>
              <a:rPr b="1" lang="en-GB" sz="1600" u="sng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Skytrax</a:t>
            </a:r>
            <a:r>
              <a:rPr b="1"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738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083F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used in reviews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51" y="2571750"/>
            <a:ext cx="2673375" cy="22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00" y="1666600"/>
            <a:ext cx="4354145" cy="22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