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Source Code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d6fa6c26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e7d6fa6c26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7d6fa6c26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e7d6fa6c26_4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028950" y="-1294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86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2085975" y="1964513"/>
            <a:ext cx="49722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143000" y="3948467"/>
            <a:ext cx="6858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1143000" y="4672593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body"/>
          </p:nvPr>
        </p:nvSpPr>
        <p:spPr>
          <a:xfrm>
            <a:off x="1003853" y="218639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7754" y="242616"/>
            <a:ext cx="6598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444119" y="4966623"/>
            <a:ext cx="2056200" cy="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35756" y="1257301"/>
            <a:ext cx="80622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584425" y="3541050"/>
            <a:ext cx="5800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700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BEHAVIOR </a:t>
            </a:r>
            <a:r>
              <a:rPr lang="en-GB" sz="1700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b="1" sz="1700">
              <a:solidFill>
                <a:srgbClr val="003E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33295" l="0" r="0" t="35989"/>
          <a:stretch/>
        </p:blipFill>
        <p:spPr>
          <a:xfrm>
            <a:off x="2053850" y="1567050"/>
            <a:ext cx="5036325" cy="14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052263" y="4535250"/>
            <a:ext cx="1039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24/06/2024</a:t>
            </a:r>
            <a:endParaRPr b="1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87675" y="1301025"/>
            <a:ext cx="4171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6196"/>
              </a:buClr>
              <a:buSzPts val="1200"/>
              <a:buFont typeface="Times New Roman"/>
              <a:buChar char="-"/>
            </a:pP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</a:t>
            </a: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</a:t>
            </a: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features identified by the Random Forest Classifier Model was purchase lead, which is the number of days between travel date and booking date</a:t>
            </a:r>
            <a:endParaRPr sz="12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6196"/>
              </a:buClr>
              <a:buSzPts val="1200"/>
              <a:buFont typeface="Times New Roman"/>
              <a:buChar char="-"/>
            </a:pP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hour, length of stay, flight day </a:t>
            </a: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also significant</a:t>
            </a:r>
            <a:endParaRPr sz="12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6196"/>
              </a:buClr>
              <a:buSzPts val="1200"/>
              <a:buFont typeface="Times New Roman"/>
              <a:buChar char="-"/>
            </a:pP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 of the customer was not important</a:t>
            </a:r>
            <a:endParaRPr sz="12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6196"/>
              </a:buClr>
              <a:buSzPts val="1200"/>
              <a:buFont typeface="Times New Roman"/>
              <a:buChar char="-"/>
            </a:pP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of this model is approximately:</a:t>
            </a:r>
            <a:b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 Score: 0.55 Precision: 0.50 Recall: 0.13</a:t>
            </a:r>
            <a:endParaRPr sz="12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6196"/>
              </a:buClr>
              <a:buSzPts val="1200"/>
              <a:buFont typeface="Times New Roman"/>
              <a:buChar char="-"/>
            </a:pP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has limited effectiveness in correctly predicting and classifying the positive class, which requires more improvement. </a:t>
            </a:r>
            <a:endParaRPr sz="12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6196"/>
              </a:buClr>
              <a:buSzPts val="1200"/>
              <a:buFont typeface="Times New Roman"/>
              <a:buChar char="-"/>
            </a:pPr>
            <a:r>
              <a:rPr lang="en-GB" sz="12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suggest adding more customer-centric features into the model for future prediction.</a:t>
            </a:r>
            <a:endParaRPr sz="12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2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2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2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4294967295" type="subTitle"/>
          </p:nvPr>
        </p:nvSpPr>
        <p:spPr>
          <a:xfrm>
            <a:off x="628650" y="234475"/>
            <a:ext cx="78867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b="1" lang="en-GB" sz="2000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Influential</a:t>
            </a:r>
            <a:r>
              <a:rPr b="1" lang="en-GB" sz="2000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Factors of Customer Behaviour</a:t>
            </a:r>
            <a:endParaRPr b="1" sz="2000">
              <a:solidFill>
                <a:srgbClr val="003E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28650" y="834725"/>
            <a:ext cx="7886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250" y="1346825"/>
            <a:ext cx="4552349" cy="320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