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matic SC" pitchFamily="2" charset="-79"/>
      <p:regular r:id="rId5"/>
      <p:bold r:id="rId6"/>
    </p:embeddedFont>
    <p:embeddedFont>
      <p:font typeface="Source Code Pro" panose="020B050903040302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d6fa6c26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e7d6fa6c26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7d6fa6c2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e7d6fa6c2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028950" y="-1294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ABBA Confident Blue)">
  <p:cSld name="Title Slide (ABBA Confident Blue)">
    <p:bg>
      <p:bgPr>
        <a:solidFill>
          <a:srgbClr val="0B557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86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085975" y="1964513"/>
            <a:ext cx="49722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143000" y="3948467"/>
            <a:ext cx="68580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3" name="Google Shape;63;p14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1143000" y="4672593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3"/>
          </p:nvPr>
        </p:nvSpPr>
        <p:spPr>
          <a:xfrm>
            <a:off x="1003853" y="218639"/>
            <a:ext cx="6858000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6598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444119" y="4966623"/>
            <a:ext cx="20562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35756" y="1257301"/>
            <a:ext cx="8062200" cy="3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quality.com/airline-reviews/british-airway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584425" y="3541050"/>
            <a:ext cx="5800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700" b="1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</a:t>
            </a:r>
            <a:r>
              <a:rPr lang="en-GB" sz="1700" b="1" dirty="0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SCRAPING TO GAIN COMPANY INSIGHTS</a:t>
            </a:r>
            <a:endParaRPr sz="1700" b="1" dirty="0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t="35989" b="33295"/>
          <a:stretch/>
        </p:blipFill>
        <p:spPr>
          <a:xfrm>
            <a:off x="2053850" y="1567050"/>
            <a:ext cx="5036325" cy="1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052263" y="4535250"/>
            <a:ext cx="1039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24/06/2024</a:t>
            </a:r>
            <a:endParaRPr b="1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28650" y="1350775"/>
            <a:ext cx="36582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Reviews 472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Reviews 419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Netural Reviews 109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294967295"/>
          </p:nvPr>
        </p:nvSpPr>
        <p:spPr>
          <a:xfrm>
            <a:off x="628650" y="234475"/>
            <a:ext cx="78867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 sz="2000" b="1">
                <a:solidFill>
                  <a:srgbClr val="003E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REVIEWS INSIGHTS</a:t>
            </a:r>
            <a:endParaRPr sz="2000" b="1">
              <a:solidFill>
                <a:srgbClr val="003E7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628650" y="834725"/>
            <a:ext cx="78867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600" b="1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 from the 1000 customer reviews from </a:t>
            </a:r>
            <a:r>
              <a:rPr lang="en-GB" sz="1600" b="1" u="sng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Skytrax</a:t>
            </a:r>
            <a:r>
              <a:rPr lang="en-GB" sz="1600" b="1">
                <a:solidFill>
                  <a:srgbClr val="3161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673850" y="1350775"/>
            <a:ext cx="36582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600">
                <a:solidFill>
                  <a:srgbClr val="083F5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used in reviews</a:t>
            </a: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600">
              <a:solidFill>
                <a:srgbClr val="3161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51" y="2571750"/>
            <a:ext cx="2673375" cy="22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00" y="1666600"/>
            <a:ext cx="4354145" cy="22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Source Code Pro</vt:lpstr>
      <vt:lpstr>Calibri</vt:lpstr>
      <vt:lpstr>Amatic SC</vt:lpstr>
      <vt:lpstr>Arial</vt:lpstr>
      <vt:lpstr>Times New Roman</vt:lpstr>
      <vt:lpstr>Beach Day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Office</cp:lastModifiedBy>
  <cp:revision>1</cp:revision>
  <dcterms:modified xsi:type="dcterms:W3CDTF">2024-11-08T14:52:46Z</dcterms:modified>
</cp:coreProperties>
</file>