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5325F-79B8-4AAF-A3C7-2471F13FC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C3A6DB-3136-4735-9491-F4C2937B4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E7A433-555C-46D8-B65C-E780CA2A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71CC-D7A0-4F59-9D79-C96A4F367E26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73A0B2-2A68-4268-963B-95EC5CC6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853A7F-5A34-442F-908C-C429BB53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253B-9192-4710-A77B-847ED27FB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563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31781-D93D-4D75-AFC8-02511C53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D56BB69-B159-4A5C-B01A-7FC8144F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FBD345-86F9-4551-8E9E-FF058148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71CC-D7A0-4F59-9D79-C96A4F367E26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865DDA-E4D6-49D6-B9A3-749562BD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D573082-E403-4B4B-9BB5-284D06D4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253B-9192-4710-A77B-847ED27FB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82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F3790C-07D1-4B2D-BCC3-CD7CEAD7C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E12094C-2FF4-4D26-B1F2-00DEC4426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518A08-F3D4-4AF4-AF06-1DF02E8F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71CC-D7A0-4F59-9D79-C96A4F367E26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81726F-E26A-4B6F-A1EF-124E5D31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543A48-3F74-42C8-8A07-B1B64A12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253B-9192-4710-A77B-847ED27FB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775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79173-5679-42F0-94FF-45FFE135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086072-B5FB-42D6-8E6E-5C3CEFDD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FE96E8-DB2F-44D5-8BB0-AA7AB643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71CC-D7A0-4F59-9D79-C96A4F367E26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D5D001-D5D2-4055-AFBD-1BB10C11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9012FB-8F83-49DD-8101-A4CF8A69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253B-9192-4710-A77B-847ED27FB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A1B70-8155-4C42-9097-36AE08C4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79573FA-4A0D-4EB9-94B6-EF3AC5C1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196E09-1DCB-4B55-8CCD-9609EEE3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71CC-D7A0-4F59-9D79-C96A4F367E26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D798C2-810E-45E2-8F57-C4809B49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098FFE4-4DE5-4E36-BF01-65952C85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253B-9192-4710-A77B-847ED27FB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7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1E277-2641-4C1A-9E2C-F732B474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F62AE3-F9F2-4A8E-AC97-7870347D3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658B204-4061-4BBF-8300-FB5CBA246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E05B175-C4BA-4643-B1CA-30A3E4E6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71CC-D7A0-4F59-9D79-C96A4F367E26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85000F5-BEA0-4996-B45B-8E859E0F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C480584-C077-4B2E-98F9-3AB6AA3F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253B-9192-4710-A77B-847ED27FB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80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C4029-24A8-4D47-AD5F-2599B67B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EECE460-71EE-4506-A44B-88B89A161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0324BE8-91D0-43E1-B302-CB0581242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BDFE460-363A-47D2-9EA4-126C7EBE4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0FCAE1B-0F5F-4F56-9ACA-14CE429DC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FF2EF1E-E3ED-48BE-988F-0B44A498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71CC-D7A0-4F59-9D79-C96A4F367E26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A5194CD-8C38-4292-814E-9FA47ADD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5783D5A-A6DA-4FDB-B548-D4E65CE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253B-9192-4710-A77B-847ED27FB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108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DA62E-1DD5-471E-A2FA-8DB636E9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87F1312-0C79-4224-9BC9-0DBA79CA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71CC-D7A0-4F59-9D79-C96A4F367E26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E3805B-26C1-4A76-A6BD-C68089C3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C999576-3537-4067-9ECB-D34CC1A4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253B-9192-4710-A77B-847ED27FB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43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3F96789-D1F2-43EC-BDCB-25A628C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71CC-D7A0-4F59-9D79-C96A4F367E26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BE0C294-3816-4A61-B8C7-28AAC5CF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FA21890-0101-4AC1-8C75-4E9548E9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253B-9192-4710-A77B-847ED27FB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46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314BD-858D-411E-9DE5-F748EB4B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FDE191-2F0B-4F8D-8B7E-99E46069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561482C-3DB1-459E-BA4F-0ECEA03B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93A9DD5-477C-4FF6-8E71-DCCFDA19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71CC-D7A0-4F59-9D79-C96A4F367E26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C44EF5A-962B-4A04-9CC8-3A1E7019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FD0C37A-E18F-4B41-9B56-A4666B54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253B-9192-4710-A77B-847ED27FB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396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1D5FC-71CD-46E5-956D-5AFF72B0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9303C4D-40BE-460E-BB81-4FFA46A1F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177C96A-84CC-4DC9-BE49-62E02F73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01C227-DD10-438C-AE06-E3475DAC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71CC-D7A0-4F59-9D79-C96A4F367E26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94CFEF-ACB0-4EB1-8CA2-7E9E82D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F5FBAFF-4871-47DB-8C12-859B9DD1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253B-9192-4710-A77B-847ED27FB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11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EC8B1DE-F55E-4AAB-B0F7-980DDE9B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7208700-1FCB-408B-882C-0C191015D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9BA749-09FE-4C57-87AC-E49AFFC70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71CC-D7A0-4F59-9D79-C96A4F367E26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88ED88-C372-457F-9C09-226B7F6DD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A10D93-2F5B-4207-B306-890521A8A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253B-9192-4710-A77B-847ED27FB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216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DA26AF4-3E12-4473-AFD2-FF508B241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36"/>
          <a:stretch/>
        </p:blipFill>
        <p:spPr>
          <a:xfrm>
            <a:off x="2338975" y="3022381"/>
            <a:ext cx="7514049" cy="14743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33E7077-AD0C-4A40-8AD1-58F9A9D0C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346"/>
          <a:stretch/>
        </p:blipFill>
        <p:spPr>
          <a:xfrm>
            <a:off x="3913195" y="1624095"/>
            <a:ext cx="4365610" cy="10207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688C798-BC14-4D53-A7C7-7E2FCAEEF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34" t="61884" r="7199"/>
          <a:stretch/>
        </p:blipFill>
        <p:spPr>
          <a:xfrm>
            <a:off x="9395928" y="5162959"/>
            <a:ext cx="2267338" cy="9268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D49C910-1609-40CE-9445-54CACAC37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880"/>
          <a:stretch/>
        </p:blipFill>
        <p:spPr>
          <a:xfrm>
            <a:off x="3913192" y="233834"/>
            <a:ext cx="4365610" cy="12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9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6EF93-CD30-4A8B-A7AA-B68D37DC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Dependências da Aplicação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9677DE-23C6-4997-9C64-798E9AF1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69" y="1991032"/>
            <a:ext cx="9634062" cy="23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7FFB-7F9B-4EC8-9E8A-328F3BA1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Estrutura da Aplicação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3DC5B-8759-4710-AED3-EF54E307E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11" y="1931047"/>
            <a:ext cx="8408778" cy="349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7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83436171-A1ED-4025-B5E0-B6A4A936A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" t="812" r="1510" b="1461"/>
          <a:stretch/>
        </p:blipFill>
        <p:spPr>
          <a:xfrm>
            <a:off x="2533044" y="470518"/>
            <a:ext cx="7125912" cy="591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DA26AF4-3E12-4473-AFD2-FF508B241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36"/>
          <a:stretch/>
        </p:blipFill>
        <p:spPr>
          <a:xfrm>
            <a:off x="2338975" y="3022381"/>
            <a:ext cx="7514049" cy="14743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33E7077-AD0C-4A40-8AD1-58F9A9D0C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346"/>
          <a:stretch/>
        </p:blipFill>
        <p:spPr>
          <a:xfrm>
            <a:off x="3913195" y="1624095"/>
            <a:ext cx="4365610" cy="10207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688C798-BC14-4D53-A7C7-7E2FCAEEF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34" t="61884" r="7199"/>
          <a:stretch/>
        </p:blipFill>
        <p:spPr>
          <a:xfrm>
            <a:off x="9395928" y="5162959"/>
            <a:ext cx="2267338" cy="9268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D49C910-1609-40CE-9445-54CACAC37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880"/>
          <a:stretch/>
        </p:blipFill>
        <p:spPr>
          <a:xfrm>
            <a:off x="3913192" y="233834"/>
            <a:ext cx="4365610" cy="12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44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</Words>
  <Application>Microsoft Office PowerPoint</Application>
  <PresentationFormat>Ecrã Panorâmico</PresentationFormat>
  <Paragraphs>2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Dependências da Aplicação</vt:lpstr>
      <vt:lpstr>Estrutura da Aplicação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Jorge</dc:creator>
  <cp:lastModifiedBy>Paulo Jorge</cp:lastModifiedBy>
  <cp:revision>5</cp:revision>
  <dcterms:created xsi:type="dcterms:W3CDTF">2020-02-03T13:41:34Z</dcterms:created>
  <dcterms:modified xsi:type="dcterms:W3CDTF">2020-02-03T14:43:48Z</dcterms:modified>
</cp:coreProperties>
</file>