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78" r:id="rId11"/>
    <p:sldId id="291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2021-05-06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00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3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80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00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23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07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3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206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2021-05-06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Praca domowa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r>
              <a:rPr lang="pl-PL" dirty="0"/>
              <a:t>Skonfiguruj lokalnie działającą bazę danych MySQL (</a:t>
            </a:r>
            <a:r>
              <a:rPr lang="en-US" dirty="0"/>
              <a:t>MySQL Server </a:t>
            </a:r>
            <a:r>
              <a:rPr lang="en-US" dirty="0" err="1"/>
              <a:t>i</a:t>
            </a:r>
            <a:r>
              <a:rPr lang="en-US" dirty="0"/>
              <a:t> MySQL Workbench</a:t>
            </a:r>
            <a:r>
              <a:rPr lang="pl-PL" dirty="0"/>
              <a:t>). </a:t>
            </a:r>
          </a:p>
          <a:p>
            <a:r>
              <a:rPr lang="pl-PL" dirty="0"/>
              <a:t>Utwórz bazę danych dla wcześniej utworzonej encji Movie. Na razie jedynie po stronie MySQL, po stronie </a:t>
            </a:r>
            <a:r>
              <a:rPr lang="pl-PL" dirty="0" err="1"/>
              <a:t>javy</a:t>
            </a:r>
            <a:r>
              <a:rPr lang="pl-PL" dirty="0"/>
              <a:t> nic nie robimy. </a:t>
            </a:r>
          </a:p>
          <a:p>
            <a:r>
              <a:rPr lang="pl-PL" dirty="0"/>
              <a:t>Po utworzeniu bazy danych dodaj kilka rekordów do tabeli Movie</a:t>
            </a:r>
          </a:p>
          <a:p>
            <a:r>
              <a:rPr lang="pl-PL" dirty="0"/>
              <a:t>W e-mailu z pracą domową proszę o przesłanie </a:t>
            </a:r>
            <a:r>
              <a:rPr lang="pl-PL" dirty="0" err="1"/>
              <a:t>screena</a:t>
            </a:r>
            <a:r>
              <a:rPr lang="pl-PL" dirty="0"/>
              <a:t> z MySQL </a:t>
            </a:r>
            <a:r>
              <a:rPr lang="pl-PL" dirty="0" err="1"/>
              <a:t>Workbencha</a:t>
            </a:r>
            <a:r>
              <a:rPr lang="pl-PL" dirty="0"/>
              <a:t> na którym będzie wykonanie zapytanie </a:t>
            </a:r>
            <a:r>
              <a:rPr lang="pl-PL" dirty="0" err="1"/>
              <a:t>select</a:t>
            </a:r>
            <a:r>
              <a:rPr lang="pl-PL" dirty="0"/>
              <a:t> i zostanie zwrócone kilka filmów.</a:t>
            </a:r>
          </a:p>
        </p:txBody>
      </p:sp>
    </p:spTree>
    <p:extLst>
      <p:ext uri="{BB962C8B-B14F-4D97-AF65-F5344CB8AC3E}">
        <p14:creationId xmlns:p14="http://schemas.microsoft.com/office/powerpoint/2010/main" val="6152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1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Dodaj nowy </a:t>
            </a:r>
            <a:r>
              <a:rPr lang="pl-PL" dirty="0" err="1"/>
              <a:t>endpoint</a:t>
            </a:r>
            <a:r>
              <a:rPr lang="pl-PL" dirty="0"/>
              <a:t> `/</a:t>
            </a:r>
            <a:r>
              <a:rPr lang="pl-PL" dirty="0" err="1"/>
              <a:t>excpetion</a:t>
            </a:r>
            <a:r>
              <a:rPr lang="pl-PL" dirty="0"/>
              <a:t>`, który po </a:t>
            </a:r>
            <a:r>
              <a:rPr lang="pl-PL" dirty="0" err="1"/>
              <a:t>wywoaniu</a:t>
            </a:r>
            <a:r>
              <a:rPr lang="pl-PL" dirty="0"/>
              <a:t> go będzie rzucał dowolny </a:t>
            </a:r>
            <a:r>
              <a:rPr lang="pl-PL" dirty="0" err="1"/>
              <a:t>exception</a:t>
            </a:r>
            <a:r>
              <a:rPr lang="pl-PL" dirty="0"/>
              <a:t> (</a:t>
            </a:r>
            <a:r>
              <a:rPr lang="pl-PL" dirty="0" err="1"/>
              <a:t>RuntimeException</a:t>
            </a:r>
            <a:r>
              <a:rPr lang="pl-PL" dirty="0"/>
              <a:t>, </a:t>
            </a:r>
            <a:r>
              <a:rPr lang="pl-PL" dirty="0" err="1"/>
              <a:t>NullPointerException</a:t>
            </a:r>
            <a:r>
              <a:rPr lang="pl-PL" dirty="0"/>
              <a:t>, </a:t>
            </a:r>
            <a:r>
              <a:rPr lang="pl-PL" dirty="0" err="1"/>
              <a:t>etc</a:t>
            </a:r>
            <a:r>
              <a:rPr lang="pl-PL" dirty="0"/>
              <a:t>…).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Dodaj @ControllerAdvice który obsłuży ten błąd i pozwoli nam zwrócić status 400 oraz body `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occurred</a:t>
            </a:r>
            <a:r>
              <a:rPr lang="pl-PL" dirty="0"/>
              <a:t> on </a:t>
            </a:r>
            <a:r>
              <a:rPr lang="pl-PL" dirty="0" err="1"/>
              <a:t>request</a:t>
            </a:r>
            <a:r>
              <a:rPr lang="pl-PL" dirty="0"/>
              <a:t>.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: " + </a:t>
            </a:r>
            <a:r>
              <a:rPr lang="pl-PL" dirty="0" err="1"/>
              <a:t>tresc_naszego_błędu</a:t>
            </a:r>
            <a:r>
              <a:rPr lang="pl-PL" dirty="0"/>
              <a:t>`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Niech pod `</a:t>
            </a:r>
            <a:r>
              <a:rPr lang="pl-PL" dirty="0" err="1"/>
              <a:t>tresc_naszego_błędu</a:t>
            </a:r>
            <a:r>
              <a:rPr lang="pl-PL" dirty="0"/>
              <a:t>` będzie String przekazywany podczas rzucania błędu. </a:t>
            </a:r>
          </a:p>
        </p:txBody>
      </p:sp>
    </p:spTree>
    <p:extLst>
      <p:ext uri="{BB962C8B-B14F-4D97-AF65-F5344CB8AC3E}">
        <p14:creationId xmlns:p14="http://schemas.microsoft.com/office/powerpoint/2010/main" val="41998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2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Zrób </a:t>
            </a:r>
            <a:r>
              <a:rPr lang="pl-PL" dirty="0" err="1"/>
              <a:t>refactor</a:t>
            </a:r>
            <a:r>
              <a:rPr lang="pl-PL" dirty="0"/>
              <a:t> kodu tak, aby klasy znajdujące się w projekcie były możliwie jak najczytelniejsze. Utwórz nowe pakiety do których poprzenosisz klasy, dodaj nowe klasy z adnotacją @Service do których przeniesiesz logikę biznesową. Nie zapomnij o wstrzykiwaniu zależności poprzez konstruktor.</a:t>
            </a:r>
          </a:p>
        </p:txBody>
      </p:sp>
    </p:spTree>
    <p:extLst>
      <p:ext uri="{BB962C8B-B14F-4D97-AF65-F5344CB8AC3E}">
        <p14:creationId xmlns:p14="http://schemas.microsoft.com/office/powerpoint/2010/main" val="47475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3a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Za pomocą Spring </a:t>
            </a:r>
            <a:r>
              <a:rPr lang="pl-PL" dirty="0" err="1"/>
              <a:t>Initializr</a:t>
            </a:r>
            <a:r>
              <a:rPr lang="pl-PL" dirty="0"/>
              <a:t> stwórz nowy projekt nazwany </a:t>
            </a:r>
            <a:r>
              <a:rPr lang="pl-PL" dirty="0" err="1"/>
              <a:t>MovieRentalService</a:t>
            </a:r>
            <a:r>
              <a:rPr lang="pl-PL" dirty="0"/>
              <a:t>, który będzie aplikacją webową. </a:t>
            </a:r>
          </a:p>
          <a:p>
            <a:pPr marL="0" indent="0">
              <a:buNone/>
            </a:pPr>
            <a:r>
              <a:rPr lang="pl-PL" dirty="0"/>
              <a:t>Zaprojektuj swój model filmu. Niech film posiada obowiązkowo ID, nazwę oraz kategorię. Reszta pól według uznania</a:t>
            </a:r>
          </a:p>
        </p:txBody>
      </p:sp>
    </p:spTree>
    <p:extLst>
      <p:ext uri="{BB962C8B-B14F-4D97-AF65-F5344CB8AC3E}">
        <p14:creationId xmlns:p14="http://schemas.microsoft.com/office/powerpoint/2010/main" val="414319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3b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zwracający wszystkie filmy. </a:t>
            </a:r>
          </a:p>
          <a:p>
            <a:pPr lvl="1"/>
            <a:r>
              <a:rPr lang="pl-PL" dirty="0"/>
              <a:t>Metoda GET, </a:t>
            </a:r>
          </a:p>
          <a:p>
            <a:pPr lvl="1"/>
            <a:r>
              <a:rPr lang="pl-PL" dirty="0"/>
              <a:t>ścieżka /</a:t>
            </a:r>
            <a:r>
              <a:rPr lang="pl-PL" dirty="0" err="1"/>
              <a:t>movies</a:t>
            </a:r>
            <a:r>
              <a:rPr lang="pl-PL" dirty="0"/>
              <a:t>, </a:t>
            </a:r>
          </a:p>
          <a:p>
            <a:pPr lvl="1"/>
            <a:r>
              <a:rPr lang="pl-PL" dirty="0"/>
              <a:t>Zwracany typ </a:t>
            </a:r>
            <a:r>
              <a:rPr lang="pl-PL" dirty="0" err="1"/>
              <a:t>ResponseEntity</a:t>
            </a:r>
            <a:r>
              <a:rPr lang="pl-PL" dirty="0"/>
              <a:t>&lt;List&lt;Movie&gt;&gt;</a:t>
            </a:r>
          </a:p>
          <a:p>
            <a:pPr lvl="1"/>
            <a:r>
              <a:rPr lang="pl-PL" sz="1800" b="0" i="0" u="none" strike="noStrike" baseline="0" dirty="0">
                <a:latin typeface="ArialMT"/>
              </a:rPr>
              <a:t>Status: OK (200)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558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3c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zwracający film pod konkretnym id. </a:t>
            </a:r>
          </a:p>
          <a:p>
            <a:pPr lvl="1"/>
            <a:r>
              <a:rPr lang="pl-PL" dirty="0"/>
              <a:t>Metoda GET, </a:t>
            </a:r>
          </a:p>
          <a:p>
            <a:pPr lvl="1"/>
            <a:r>
              <a:rPr lang="pl-PL" dirty="0"/>
              <a:t>ścieżka /</a:t>
            </a:r>
            <a:r>
              <a:rPr lang="pl-PL" dirty="0" err="1"/>
              <a:t>movies</a:t>
            </a:r>
            <a:r>
              <a:rPr lang="pl-PL" dirty="0"/>
              <a:t>/{id}, </a:t>
            </a:r>
          </a:p>
          <a:p>
            <a:pPr lvl="1"/>
            <a:r>
              <a:rPr lang="pl-PL" dirty="0"/>
              <a:t>Zwracany typ </a:t>
            </a:r>
            <a:r>
              <a:rPr lang="pl-PL" dirty="0" err="1"/>
              <a:t>ResponseEntity</a:t>
            </a:r>
            <a:r>
              <a:rPr lang="pl-PL" dirty="0"/>
              <a:t>&lt;Movie&gt;</a:t>
            </a:r>
          </a:p>
          <a:p>
            <a:pPr lvl="1"/>
            <a:r>
              <a:rPr lang="pl-PL" dirty="0"/>
              <a:t>Status:</a:t>
            </a:r>
          </a:p>
          <a:p>
            <a:pPr lvl="2"/>
            <a:r>
              <a:rPr lang="pl-PL" dirty="0"/>
              <a:t>W przypadku znalezienia - 200 (OK)</a:t>
            </a:r>
          </a:p>
          <a:p>
            <a:pPr lvl="2"/>
            <a:r>
              <a:rPr lang="pl-PL" dirty="0"/>
              <a:t>ii. W przypadku braku zasobu - 404 (NOT FOUND)</a:t>
            </a:r>
          </a:p>
        </p:txBody>
      </p:sp>
    </p:spTree>
    <p:extLst>
      <p:ext uri="{BB962C8B-B14F-4D97-AF65-F5344CB8AC3E}">
        <p14:creationId xmlns:p14="http://schemas.microsoft.com/office/powerpoint/2010/main" val="243201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3d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dodający nowy film.</a:t>
            </a:r>
          </a:p>
          <a:p>
            <a:pPr lvl="1"/>
            <a:r>
              <a:rPr lang="pl-PL" dirty="0"/>
              <a:t>Metoda HTTP: POST</a:t>
            </a:r>
          </a:p>
          <a:p>
            <a:pPr lvl="1"/>
            <a:r>
              <a:rPr lang="pl-PL" dirty="0" err="1"/>
              <a:t>Path</a:t>
            </a:r>
            <a:r>
              <a:rPr lang="pl-PL" dirty="0"/>
              <a:t>: “/</a:t>
            </a:r>
            <a:r>
              <a:rPr lang="pl-PL" dirty="0" err="1"/>
              <a:t>movies</a:t>
            </a:r>
            <a:r>
              <a:rPr lang="pl-PL" dirty="0"/>
              <a:t>”</a:t>
            </a:r>
          </a:p>
          <a:p>
            <a:pPr lvl="1"/>
            <a:r>
              <a:rPr lang="pl-PL" dirty="0"/>
              <a:t>@RequestBody Movie </a:t>
            </a:r>
            <a:r>
              <a:rPr lang="pl-PL" dirty="0" err="1"/>
              <a:t>movie</a:t>
            </a:r>
            <a:r>
              <a:rPr lang="pl-PL" dirty="0"/>
              <a:t> - pamiętaj o nie przesyłaniu pola ‘id’.</a:t>
            </a:r>
          </a:p>
          <a:p>
            <a:pPr lvl="1"/>
            <a:r>
              <a:rPr lang="pl-PL" dirty="0"/>
              <a:t>Status:</a:t>
            </a:r>
          </a:p>
          <a:p>
            <a:pPr lvl="2"/>
            <a:r>
              <a:rPr lang="pl-PL" dirty="0"/>
              <a:t>Poprawnego dodania - 200 (OK) </a:t>
            </a:r>
          </a:p>
          <a:p>
            <a:pPr lvl="2"/>
            <a:r>
              <a:rPr lang="pl-PL" dirty="0"/>
              <a:t>Nieprawidłowe dane wejściowe - 400 (BAD REQUEST) </a:t>
            </a:r>
          </a:p>
          <a:p>
            <a:pPr lvl="1"/>
            <a:r>
              <a:rPr lang="pl-PL" dirty="0"/>
              <a:t>Zwracany typ: </a:t>
            </a:r>
            <a:r>
              <a:rPr lang="pl-PL" dirty="0" err="1"/>
              <a:t>ResponseEntity</a:t>
            </a:r>
            <a:r>
              <a:rPr lang="pl-PL" dirty="0"/>
              <a:t>&lt;Movie&gt;</a:t>
            </a:r>
          </a:p>
        </p:txBody>
      </p:sp>
    </p:spTree>
    <p:extLst>
      <p:ext uri="{BB962C8B-B14F-4D97-AF65-F5344CB8AC3E}">
        <p14:creationId xmlns:p14="http://schemas.microsoft.com/office/powerpoint/2010/main" val="298488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3e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aktualizujący istniejący film. Jeśli dany film nie istnieje, należy zwrócić kod błędu 404. Nie ma konieczności walidacji ustawianych danych.</a:t>
            </a:r>
          </a:p>
          <a:p>
            <a:pPr marL="685800" lvl="1" indent="-457200"/>
            <a:r>
              <a:rPr lang="pl-PL" dirty="0"/>
              <a:t>Metoda HTTP: PUT</a:t>
            </a:r>
          </a:p>
          <a:p>
            <a:pPr marL="685800" lvl="1" indent="-457200"/>
            <a:r>
              <a:rPr lang="pl-PL" dirty="0" err="1"/>
              <a:t>Path</a:t>
            </a:r>
            <a:r>
              <a:rPr lang="pl-PL" dirty="0"/>
              <a:t>: “/</a:t>
            </a:r>
            <a:r>
              <a:rPr lang="pl-PL" dirty="0" err="1"/>
              <a:t>movies</a:t>
            </a:r>
            <a:r>
              <a:rPr lang="pl-PL" dirty="0"/>
              <a:t>/{id}”</a:t>
            </a:r>
          </a:p>
          <a:p>
            <a:pPr marL="685800" lvl="1" indent="-457200"/>
            <a:r>
              <a:rPr lang="pl-PL" dirty="0"/>
              <a:t>@RequestBody Movie </a:t>
            </a:r>
            <a:r>
              <a:rPr lang="pl-PL" dirty="0" err="1"/>
              <a:t>movie</a:t>
            </a:r>
            <a:endParaRPr lang="pl-PL" dirty="0"/>
          </a:p>
          <a:p>
            <a:pPr marL="685800" lvl="1" indent="-457200"/>
            <a:r>
              <a:rPr lang="pl-PL" dirty="0"/>
              <a:t>Status:</a:t>
            </a:r>
          </a:p>
          <a:p>
            <a:pPr marL="914400" lvl="2" indent="-457200"/>
            <a:r>
              <a:rPr lang="pl-PL" dirty="0"/>
              <a:t>Poprawna aktualizacja - 200 (OK)</a:t>
            </a:r>
          </a:p>
          <a:p>
            <a:pPr marL="914400" lvl="2" indent="-457200"/>
            <a:r>
              <a:rPr lang="pl-PL" dirty="0"/>
              <a:t>Nieprawidłowe dane wejściowe - 400 (BAD REQUEST)</a:t>
            </a:r>
          </a:p>
          <a:p>
            <a:pPr marL="685800" lvl="1" indent="-457200"/>
            <a:r>
              <a:rPr lang="pl-PL" dirty="0"/>
              <a:t>Zwracany typ: </a:t>
            </a:r>
            <a:r>
              <a:rPr lang="pl-PL" dirty="0" err="1"/>
              <a:t>ResponseEntity</a:t>
            </a:r>
            <a:r>
              <a:rPr lang="pl-PL" dirty="0"/>
              <a:t>&lt;Movie&gt;</a:t>
            </a:r>
          </a:p>
        </p:txBody>
      </p:sp>
    </p:spTree>
    <p:extLst>
      <p:ext uri="{BB962C8B-B14F-4D97-AF65-F5344CB8AC3E}">
        <p14:creationId xmlns:p14="http://schemas.microsoft.com/office/powerpoint/2010/main" val="222164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3f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usuwający istniejący </a:t>
            </a:r>
            <a:r>
              <a:rPr lang="pl-PL" dirty="0" err="1"/>
              <a:t>film.Metoda</a:t>
            </a:r>
            <a:r>
              <a:rPr lang="pl-PL" dirty="0"/>
              <a:t> HTTP: PUT</a:t>
            </a:r>
          </a:p>
          <a:p>
            <a:pPr marL="685800" lvl="1" indent="-457200"/>
            <a:r>
              <a:rPr lang="pl-PL" dirty="0"/>
              <a:t>Metoda HTTP: DELETE</a:t>
            </a:r>
          </a:p>
          <a:p>
            <a:pPr marL="685800" lvl="1" indent="-457200"/>
            <a:r>
              <a:rPr lang="pl-PL" dirty="0" err="1"/>
              <a:t>Path</a:t>
            </a:r>
            <a:r>
              <a:rPr lang="pl-PL" dirty="0"/>
              <a:t>: “/</a:t>
            </a:r>
            <a:r>
              <a:rPr lang="pl-PL" dirty="0" err="1"/>
              <a:t>movies</a:t>
            </a:r>
            <a:r>
              <a:rPr lang="pl-PL" dirty="0"/>
              <a:t>/{id}”</a:t>
            </a:r>
          </a:p>
          <a:p>
            <a:pPr marL="685800" lvl="1" indent="-457200"/>
            <a:r>
              <a:rPr lang="pl-PL" dirty="0"/>
              <a:t>Status:</a:t>
            </a:r>
          </a:p>
          <a:p>
            <a:pPr marL="914400" lvl="2" indent="-457200"/>
            <a:r>
              <a:rPr lang="pl-PL" dirty="0"/>
              <a:t>Poprawne usunięcie - 204 (NO CONTENT)</a:t>
            </a:r>
          </a:p>
          <a:p>
            <a:pPr marL="914400" lvl="2" indent="-457200"/>
            <a:r>
              <a:rPr lang="pl-PL" dirty="0"/>
              <a:t>Brak zasobu do usunięcia - 404 (NOT FOUND)</a:t>
            </a:r>
          </a:p>
          <a:p>
            <a:pPr marL="685800" lvl="1" indent="-457200"/>
            <a:r>
              <a:rPr lang="pl-PL" dirty="0"/>
              <a:t>Zwracany typ: </a:t>
            </a:r>
            <a:r>
              <a:rPr lang="pl-PL" dirty="0" err="1"/>
              <a:t>ResponseEntity</a:t>
            </a:r>
            <a:r>
              <a:rPr lang="pl-PL" dirty="0"/>
              <a:t>&lt;</a:t>
            </a:r>
            <a:r>
              <a:rPr lang="pl-PL" dirty="0" err="1"/>
              <a:t>Void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941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1103</TotalTime>
  <Words>547</Words>
  <Application>Microsoft Office PowerPoint</Application>
  <PresentationFormat>Panoramiczny</PresentationFormat>
  <Paragraphs>74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ArialMT</vt:lpstr>
      <vt:lpstr>Siatka rombowa 16x9</vt:lpstr>
      <vt:lpstr>Java zaawansowana</vt:lpstr>
      <vt:lpstr>Ćwiczenie 1</vt:lpstr>
      <vt:lpstr>Ćwiczenie 2</vt:lpstr>
      <vt:lpstr>Ćwiczenie 3a</vt:lpstr>
      <vt:lpstr>Ćwiczenie 3b</vt:lpstr>
      <vt:lpstr>Ćwiczenie 3c</vt:lpstr>
      <vt:lpstr>Ćwiczenie 3d</vt:lpstr>
      <vt:lpstr>Ćwiczenie 3e</vt:lpstr>
      <vt:lpstr>Ćwiczenie 3f</vt:lpstr>
      <vt:lpstr>Praca domowa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39</cp:revision>
  <dcterms:created xsi:type="dcterms:W3CDTF">2021-03-12T20:43:10Z</dcterms:created>
  <dcterms:modified xsi:type="dcterms:W3CDTF">2021-05-06T15:14:38Z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