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76" r:id="rId3"/>
    <p:sldId id="293" r:id="rId4"/>
    <p:sldId id="277" r:id="rId5"/>
    <p:sldId id="294" r:id="rId6"/>
    <p:sldId id="296" r:id="rId7"/>
    <p:sldId id="278" r:id="rId8"/>
    <p:sldId id="292" r:id="rId9"/>
    <p:sldId id="291" r:id="rId1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2021-04-16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2021-04-16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8566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45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329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950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00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95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2021-04-16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2021-04-16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2021-04-16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2021-04-16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2021-04-16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2021-04-16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2021-04-16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2021-04-16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2021-04-16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1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Dodaj nową dependencję do projektu, dzięki której będziesz mógł korzystać z funkcjonalności webowych.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Stwórz </a:t>
            </a:r>
            <a:r>
              <a:rPr lang="pl-PL" dirty="0" err="1"/>
              <a:t>RestController</a:t>
            </a:r>
            <a:r>
              <a:rPr lang="pl-PL" dirty="0"/>
              <a:t>, który po wykonaniu zapytania GET na adres „localhost:8080/test/hello” zwróci </a:t>
            </a:r>
            <a:r>
              <a:rPr lang="pl-PL" dirty="0" err="1"/>
              <a:t>ResponseEntity</a:t>
            </a:r>
            <a:r>
              <a:rPr lang="pl-PL" dirty="0"/>
              <a:t> z Stringiem „Hello </a:t>
            </a:r>
            <a:r>
              <a:rPr lang="pl-PL" dirty="0" err="1"/>
              <a:t>world</a:t>
            </a:r>
            <a:r>
              <a:rPr lang="pl-PL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41998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2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Stwórz nową klasę, która będzie reprezentować dowolny model (np. Car)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Stwórz nowy </a:t>
            </a:r>
            <a:r>
              <a:rPr lang="pl-PL" dirty="0" err="1"/>
              <a:t>endpoint</a:t>
            </a:r>
            <a:r>
              <a:rPr lang="pl-PL" dirty="0"/>
              <a:t> w tym samym </a:t>
            </a:r>
            <a:r>
              <a:rPr lang="pl-PL" dirty="0" err="1"/>
              <a:t>RestControllerze</a:t>
            </a:r>
            <a:r>
              <a:rPr lang="pl-PL" dirty="0"/>
              <a:t>, który po wykonaniu zapytania GET na adres „localhost:8080/test/model” zwróci nowy obiekt klasy którą wcześniej utworzyłeś. </a:t>
            </a:r>
          </a:p>
        </p:txBody>
      </p:sp>
    </p:spTree>
    <p:extLst>
      <p:ext uri="{BB962C8B-B14F-4D97-AF65-F5344CB8AC3E}">
        <p14:creationId xmlns:p14="http://schemas.microsoft.com/office/powerpoint/2010/main" val="38976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Stwórz nowy </a:t>
            </a:r>
            <a:r>
              <a:rPr lang="pl-PL" dirty="0" err="1"/>
              <a:t>endpoint</a:t>
            </a:r>
            <a:r>
              <a:rPr lang="pl-PL" dirty="0"/>
              <a:t> w tym samym </a:t>
            </a:r>
            <a:r>
              <a:rPr lang="pl-PL" dirty="0" err="1"/>
              <a:t>RestControllerze</a:t>
            </a:r>
            <a:r>
              <a:rPr lang="pl-PL" dirty="0"/>
              <a:t> który po wykonaniu zapytania POST na adres „localhost:8080/test/model” skorzysta z danych dostarczonych w `body` i zwróci nowy obiekt korzystający z tych danych.</a:t>
            </a:r>
          </a:p>
        </p:txBody>
      </p:sp>
    </p:spTree>
    <p:extLst>
      <p:ext uri="{BB962C8B-B14F-4D97-AF65-F5344CB8AC3E}">
        <p14:creationId xmlns:p14="http://schemas.microsoft.com/office/powerpoint/2010/main" val="35281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4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Stwórz </a:t>
            </a:r>
            <a:r>
              <a:rPr lang="pl-PL" dirty="0" err="1"/>
              <a:t>RestController</a:t>
            </a:r>
            <a:r>
              <a:rPr lang="pl-PL" dirty="0"/>
              <a:t>, po wykonaniu zapytania GET na adres „localhost:8080/test/hello/{</a:t>
            </a:r>
            <a:r>
              <a:rPr lang="pl-PL" dirty="0" err="1"/>
              <a:t>someValue</a:t>
            </a:r>
            <a:r>
              <a:rPr lang="pl-PL" dirty="0"/>
              <a:t>}” zwróci </a:t>
            </a:r>
            <a:r>
              <a:rPr lang="pl-PL" dirty="0" err="1"/>
              <a:t>ResponseEntity</a:t>
            </a:r>
            <a:r>
              <a:rPr lang="pl-PL" dirty="0"/>
              <a:t> z Stringiem {</a:t>
            </a:r>
            <a:r>
              <a:rPr lang="pl-PL" dirty="0" err="1"/>
              <a:t>someValue</a:t>
            </a:r>
            <a:r>
              <a:rPr lang="pl-PL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5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Stwórz </a:t>
            </a:r>
            <a:r>
              <a:rPr lang="pl-PL" dirty="0" err="1"/>
              <a:t>RestController</a:t>
            </a:r>
            <a:r>
              <a:rPr lang="pl-PL" dirty="0"/>
              <a:t>, który po wykonaniu zapytania GET na adres „localhost:8080/test/</a:t>
            </a:r>
            <a:r>
              <a:rPr lang="pl-PL" dirty="0" err="1"/>
              <a:t>hello?reqParam</a:t>
            </a:r>
            <a:r>
              <a:rPr lang="pl-PL" dirty="0"/>
              <a:t>={</a:t>
            </a:r>
            <a:r>
              <a:rPr lang="pl-PL" dirty="0" err="1"/>
              <a:t>someValue</a:t>
            </a:r>
            <a:r>
              <a:rPr lang="pl-PL" dirty="0"/>
              <a:t>}” zwróci </a:t>
            </a:r>
            <a:r>
              <a:rPr lang="pl-PL" dirty="0" err="1"/>
              <a:t>ResponseEntity</a:t>
            </a:r>
            <a:r>
              <a:rPr lang="pl-PL" dirty="0"/>
              <a:t> z Stringiem {</a:t>
            </a:r>
            <a:r>
              <a:rPr lang="pl-PL" dirty="0" err="1"/>
              <a:t>someValue</a:t>
            </a:r>
            <a:r>
              <a:rPr lang="pl-PL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2387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Praca domowa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Stwórz nowy </a:t>
            </a:r>
            <a:r>
              <a:rPr lang="pl-PL" dirty="0" err="1"/>
              <a:t>RestController</a:t>
            </a:r>
            <a:r>
              <a:rPr lang="pl-PL" dirty="0"/>
              <a:t>, który przyjmie bazowy adres jako `/</a:t>
            </a:r>
            <a:r>
              <a:rPr lang="pl-PL" dirty="0" err="1"/>
              <a:t>homework</a:t>
            </a:r>
            <a:r>
              <a:rPr lang="pl-PL" dirty="0"/>
              <a:t>` a następnie zaimplementuj w nim metodę GET która w jednym z przypadków przyjmie dowolny </a:t>
            </a:r>
            <a:r>
              <a:rPr lang="pl-PL" dirty="0" err="1"/>
              <a:t>PathVariable</a:t>
            </a:r>
            <a:r>
              <a:rPr lang="pl-PL" dirty="0"/>
              <a:t>, w innym </a:t>
            </a:r>
            <a:r>
              <a:rPr lang="pl-PL" dirty="0" err="1"/>
              <a:t>RequestParam</a:t>
            </a:r>
            <a:r>
              <a:rPr lang="pl-PL" dirty="0"/>
              <a:t> i zwrócą podane informacje jako encje.</a:t>
            </a:r>
          </a:p>
          <a:p>
            <a:pPr marL="0" indent="0">
              <a:buNone/>
            </a:pPr>
            <a:r>
              <a:rPr lang="pl-PL" dirty="0"/>
              <a:t>Stwórz dodatkowo logikę dla pozostałych metod PUT / POST / DELTE. Dla metody PUT skorzystaj z </a:t>
            </a:r>
            <a:r>
              <a:rPr lang="pl-PL" dirty="0" err="1"/>
              <a:t>PathVariable</a:t>
            </a:r>
            <a:r>
              <a:rPr lang="pl-PL" dirty="0"/>
              <a:t> oraz </a:t>
            </a:r>
            <a:r>
              <a:rPr lang="pl-PL" dirty="0" err="1"/>
              <a:t>RequestBody</a:t>
            </a:r>
            <a:r>
              <a:rPr lang="pl-PL" dirty="0"/>
              <a:t>. Dla metody POST skorzystaj z </a:t>
            </a:r>
            <a:r>
              <a:rPr lang="pl-PL" dirty="0" err="1"/>
              <a:t>RequestBody</a:t>
            </a:r>
            <a:r>
              <a:rPr lang="pl-PL" dirty="0"/>
              <a:t>. Dla metody DELETE skorzystaj z </a:t>
            </a:r>
            <a:r>
              <a:rPr lang="pl-PL" dirty="0" err="1"/>
              <a:t>PathVariable</a:t>
            </a:r>
            <a:r>
              <a:rPr lang="pl-PL" dirty="0"/>
              <a:t>. Niech metody PUT oraz POST zwrócą dostarczone dane, natomiast metoda DELETE niech zwraca jedynie HTTP status 200 bez żadnego body.</a:t>
            </a:r>
          </a:p>
        </p:txBody>
      </p:sp>
    </p:spTree>
    <p:extLst>
      <p:ext uri="{BB962C8B-B14F-4D97-AF65-F5344CB8AC3E}">
        <p14:creationId xmlns:p14="http://schemas.microsoft.com/office/powerpoint/2010/main" val="6152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Przydatne linki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48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473</TotalTime>
  <Words>310</Words>
  <Application>Microsoft Office PowerPoint</Application>
  <PresentationFormat>Panoramiczny</PresentationFormat>
  <Paragraphs>29</Paragraphs>
  <Slides>9</Slides>
  <Notes>9</Notes>
  <HiddenSlides>1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1" baseType="lpstr">
      <vt:lpstr>Arial</vt:lpstr>
      <vt:lpstr>Siatka rombowa 16x9</vt:lpstr>
      <vt:lpstr>Java zaawansowana</vt:lpstr>
      <vt:lpstr>Ćwiczenie 1</vt:lpstr>
      <vt:lpstr>Ćwiczenie 2</vt:lpstr>
      <vt:lpstr>Ćwiczenie 3</vt:lpstr>
      <vt:lpstr>Ćwiczenie 4</vt:lpstr>
      <vt:lpstr>Ćwiczenie 5</vt:lpstr>
      <vt:lpstr>Praca domowa</vt:lpstr>
      <vt:lpstr>Przydatne linki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Arkadiusz Stankiewicz</cp:lastModifiedBy>
  <cp:revision>26</cp:revision>
  <dcterms:created xsi:type="dcterms:W3CDTF">2021-03-12T20:43:10Z</dcterms:created>
  <dcterms:modified xsi:type="dcterms:W3CDTF">2021-04-16T17:25:18Z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