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93" r:id="rId3"/>
    <p:sldId id="276" r:id="rId4"/>
    <p:sldId id="277" r:id="rId5"/>
    <p:sldId id="278" r:id="rId6"/>
    <p:sldId id="292" r:id="rId7"/>
    <p:sldId id="291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2021-03-13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45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5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pring-component-annotation" TargetMode="External"/><Relationship Id="rId3" Type="http://schemas.openxmlformats.org/officeDocument/2006/relationships/hyperlink" Target="https://start.spring.io/" TargetMode="External"/><Relationship Id="rId7" Type="http://schemas.openxmlformats.org/officeDocument/2006/relationships/hyperlink" Target="https://www.baeldung.com/spring-component-repository-serv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spring.io/spring-framework/docs/4.2.x/spring-framework-reference/html/xsd-configuration.html#xsd-config-body-referencing" TargetMode="External"/><Relationship Id="rId5" Type="http://schemas.openxmlformats.org/officeDocument/2006/relationships/hyperlink" Target="https://www.tutorialspoint.com/spring/spring_bean_scopes.htm" TargetMode="External"/><Relationship Id="rId4" Type="http://schemas.openxmlformats.org/officeDocument/2006/relationships/hyperlink" Target="https://stackoverflow.com/a/1058246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ŚRODOWISKO PROGRAMISTYCZNE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243139"/>
            <a:ext cx="10333182" cy="3548062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Java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IntelliJ</a:t>
            </a:r>
            <a:r>
              <a:rPr lang="pl-PL" sz="2800" dirty="0"/>
              <a:t> Ultimate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Maven</a:t>
            </a:r>
            <a:endParaRPr lang="pl-PL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Postman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926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nowy projekt za pomocą </a:t>
            </a:r>
            <a:r>
              <a:rPr lang="pl-PL" dirty="0">
                <a:hlinkClick r:id="rId3"/>
              </a:rPr>
              <a:t>https://start.spring.io/</a:t>
            </a:r>
            <a:r>
              <a:rPr lang="pl-PL" dirty="0"/>
              <a:t>. Ustaw w nim grupę jako </a:t>
            </a:r>
            <a:r>
              <a:rPr lang="pl-PL" dirty="0" err="1"/>
              <a:t>pl.pjatk</a:t>
            </a:r>
            <a:r>
              <a:rPr lang="pl-PL" dirty="0"/>
              <a:t>, artefakt jako 3 pierwsze litery swojego imienia oraz 3 pierwsze litery swojego nazwiska. Wersja </a:t>
            </a:r>
            <a:r>
              <a:rPr lang="pl-PL" dirty="0" err="1"/>
              <a:t>javy</a:t>
            </a:r>
            <a:r>
              <a:rPr lang="pl-PL" dirty="0"/>
              <a:t> niech będzie najwyższa jaką masz (preferowana 11 lub wyżej).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Stwórz dwie klasy oznaczone adnotacją @Component, a następnie stwórz pomiędzy nimi relację poprzez wykorzystanie odpowiedniego konstruktora.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Wypisz na ekran nazwy obydwu komponentów.</a:t>
            </a:r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 poprzednich dwóch klas dodaj po jednej metodzie która wypisze na ekran wiadomość z nazwą komponentu i nazwą metody.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Dodaj nowy komponent któremu wstrzykniesz </a:t>
            </a:r>
            <a:r>
              <a:rPr lang="pl-PL" dirty="0" err="1"/>
              <a:t>ApplicationContext</a:t>
            </a:r>
            <a:r>
              <a:rPr lang="pl-PL" dirty="0"/>
              <a:t>. Następnie poprzez wykorzystanie metody `.</a:t>
            </a:r>
            <a:r>
              <a:rPr lang="pl-PL" dirty="0" err="1"/>
              <a:t>getBean</a:t>
            </a:r>
            <a:r>
              <a:rPr lang="pl-PL" dirty="0"/>
              <a:t>(String </a:t>
            </a:r>
            <a:r>
              <a:rPr lang="pl-PL" dirty="0" err="1"/>
              <a:t>name</a:t>
            </a:r>
            <a:r>
              <a:rPr lang="pl-PL" dirty="0"/>
              <a:t>, Class </a:t>
            </a:r>
            <a:r>
              <a:rPr lang="pl-PL" dirty="0" err="1"/>
              <a:t>componentClass</a:t>
            </a:r>
            <a:r>
              <a:rPr lang="pl-PL" dirty="0"/>
              <a:t>)` z </a:t>
            </a:r>
            <a:r>
              <a:rPr lang="pl-PL" dirty="0" err="1"/>
              <a:t>applicationContext</a:t>
            </a:r>
            <a:r>
              <a:rPr lang="pl-PL" dirty="0"/>
              <a:t> utwórz dwa obiekty komponentów które wcześniej utworzyliśmy.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Wywołaj utworzone wcześniej metody.</a:t>
            </a:r>
          </a:p>
        </p:txBody>
      </p:sp>
    </p:spTree>
    <p:extLst>
      <p:ext uri="{BB962C8B-B14F-4D97-AF65-F5344CB8AC3E}">
        <p14:creationId xmlns:p14="http://schemas.microsoft.com/office/powerpoint/2010/main" val="3528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Przekształć poprzednią implementację tak aby nie używać adnotacji @Component tylko skorzystać z konfiguracji plikami .</a:t>
            </a:r>
            <a:r>
              <a:rPr lang="pl-PL" dirty="0" err="1"/>
              <a:t>xml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Przydatne linki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r>
              <a:rPr lang="pl-PL" dirty="0">
                <a:hlinkClick r:id="rId3"/>
              </a:rPr>
              <a:t>https://start.spring.io/</a:t>
            </a:r>
            <a:endParaRPr lang="pl-PL" dirty="0"/>
          </a:p>
          <a:p>
            <a:r>
              <a:rPr lang="pl-PL" dirty="0">
                <a:hlinkClick r:id="rId4"/>
              </a:rPr>
              <a:t>https://stackoverflow.com/a/10582462</a:t>
            </a:r>
            <a:endParaRPr lang="pl-PL" dirty="0"/>
          </a:p>
          <a:p>
            <a:r>
              <a:rPr lang="pl-PL" dirty="0">
                <a:hlinkClick r:id="rId5"/>
              </a:rPr>
              <a:t>https://www.tutorialspoint.com/spring/spring_bean_scopes.htm</a:t>
            </a:r>
            <a:endParaRPr lang="pl-PL" dirty="0"/>
          </a:p>
          <a:p>
            <a:r>
              <a:rPr lang="pl-PL" dirty="0">
                <a:hlinkClick r:id="rId6"/>
              </a:rPr>
              <a:t>https://docs.spring.io/spring-framework/docs/4.2.x/spring-framework-reference/html/xsd-configuration.html#xsd-config-body-referencing</a:t>
            </a:r>
            <a:endParaRPr lang="pl-PL" dirty="0"/>
          </a:p>
          <a:p>
            <a:r>
              <a:rPr lang="pl-PL" dirty="0">
                <a:hlinkClick r:id="rId7"/>
              </a:rPr>
              <a:t>https://www.baeldung.com/spring-component-repository-service</a:t>
            </a:r>
            <a:endParaRPr lang="pl-PL" dirty="0"/>
          </a:p>
          <a:p>
            <a:r>
              <a:rPr lang="pl-PL" dirty="0">
                <a:hlinkClick r:id="rId8"/>
              </a:rPr>
              <a:t>https://www.baeldung.com/spring-component-annotation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4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162</TotalTime>
  <Words>261</Words>
  <Application>Microsoft Office PowerPoint</Application>
  <PresentationFormat>Panoramiczny</PresentationFormat>
  <Paragraphs>34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Siatka rombowa 16x9</vt:lpstr>
      <vt:lpstr>Java zaawansowana</vt:lpstr>
      <vt:lpstr>ŚRODOWISKO PROGRAMISTYCZNE </vt:lpstr>
      <vt:lpstr>Ćwiczenie 1</vt:lpstr>
      <vt:lpstr>Ćwiczenie 2</vt:lpstr>
      <vt:lpstr>Ćwiczenie 3</vt:lpstr>
      <vt:lpstr>Przydatne linki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9</cp:revision>
  <dcterms:created xsi:type="dcterms:W3CDTF">2021-03-12T20:43:10Z</dcterms:created>
  <dcterms:modified xsi:type="dcterms:W3CDTF">2021-03-13T14:13:02Z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