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76" r:id="rId3"/>
    <p:sldId id="277" r:id="rId4"/>
    <p:sldId id="293" r:id="rId5"/>
    <p:sldId id="294" r:id="rId6"/>
    <p:sldId id="278" r:id="rId7"/>
    <p:sldId id="292" r:id="rId8"/>
    <p:sldId id="291" r:id="rId9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2021-03-27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2021-03-27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2453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8566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329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6008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095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52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2021-03-27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2021-03-27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2021-03-27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2021-03-27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2021-03-27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2021-03-27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2021-03-27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2021-03-27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2021-03-27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spring-value-annotation" TargetMode="External"/><Relationship Id="rId3" Type="http://schemas.openxmlformats.org/officeDocument/2006/relationships/hyperlink" Target="https://bykowski.pl/spring-boot/" TargetMode="External"/><Relationship Id="rId7" Type="http://schemas.openxmlformats.org/officeDocument/2006/relationships/hyperlink" Target="https://www.tutorialspoint.com/spring_boot/spring_boot_application_properties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spring.io/spring-javaconfig/docs/1.0.0.M4/reference/html/ch02s02.html" TargetMode="External"/><Relationship Id="rId5" Type="http://schemas.openxmlformats.org/officeDocument/2006/relationships/hyperlink" Target="https://www.javappa.com/kurs-spring/wstrzykiwanie-zaleznosci" TargetMode="External"/><Relationship Id="rId4" Type="http://schemas.openxmlformats.org/officeDocument/2006/relationships/hyperlink" Target="https://www.journaldev.com/21033/spring-configuration-annotation" TargetMode="External"/><Relationship Id="rId9" Type="http://schemas.openxmlformats.org/officeDocument/2006/relationships/hyperlink" Target="https://mkyong.com/spring-boot/spring-boot-profile-based-properties-and-yaml-exampl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Java zaawansowana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1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Stwórz nową klasę która będzie zwykłym POJO (</a:t>
            </a:r>
            <a:r>
              <a:rPr lang="pl-PL" dirty="0" err="1"/>
              <a:t>Plain</a:t>
            </a:r>
            <a:r>
              <a:rPr lang="pl-PL" dirty="0"/>
              <a:t> </a:t>
            </a:r>
            <a:r>
              <a:rPr lang="pl-PL" dirty="0" err="1"/>
              <a:t>Old</a:t>
            </a:r>
            <a:r>
              <a:rPr lang="pl-PL" dirty="0"/>
              <a:t> Java Object) z kilkoma dowolnymi polami.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Stwórz klasę oznaczoną adnotacją @Configuration i następnie stwórz beana z wcześniej utworzonej klasy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Stwórz jeszcze jednego beana który będzie nazywał się `</a:t>
            </a:r>
            <a:r>
              <a:rPr lang="pl-PL" dirty="0" err="1"/>
              <a:t>defaultData</a:t>
            </a:r>
            <a:r>
              <a:rPr lang="pl-PL" dirty="0"/>
              <a:t>` i będzie zwracał listę String z 5 dowolnymi stringami.</a:t>
            </a:r>
          </a:p>
        </p:txBody>
      </p:sp>
    </p:spTree>
    <p:extLst>
      <p:ext uri="{BB962C8B-B14F-4D97-AF65-F5344CB8AC3E}">
        <p14:creationId xmlns:p14="http://schemas.microsoft.com/office/powerpoint/2010/main" val="419984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2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W pliku </a:t>
            </a:r>
            <a:r>
              <a:rPr lang="pl-PL" dirty="0" err="1"/>
              <a:t>application.properties</a:t>
            </a:r>
            <a:r>
              <a:rPr lang="pl-PL" dirty="0"/>
              <a:t> dodaj pole `</a:t>
            </a:r>
            <a:r>
              <a:rPr lang="pl-PL" dirty="0" err="1"/>
              <a:t>my.custom.property</a:t>
            </a:r>
            <a:r>
              <a:rPr lang="pl-PL" dirty="0"/>
              <a:t>` które przyjmie wartość `Hello from </a:t>
            </a:r>
            <a:r>
              <a:rPr lang="pl-PL" dirty="0" err="1"/>
              <a:t>application</a:t>
            </a:r>
            <a:r>
              <a:rPr lang="pl-PL" dirty="0"/>
              <a:t> </a:t>
            </a:r>
            <a:r>
              <a:rPr lang="pl-PL" dirty="0" err="1"/>
              <a:t>properties</a:t>
            </a:r>
            <a:r>
              <a:rPr lang="pl-PL" dirty="0"/>
              <a:t>`.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Wypisz tę wartość w konsoli podczas tworzenia dowolnego beana.</a:t>
            </a:r>
          </a:p>
        </p:txBody>
      </p:sp>
    </p:spTree>
    <p:extLst>
      <p:ext uri="{BB962C8B-B14F-4D97-AF65-F5344CB8AC3E}">
        <p14:creationId xmlns:p14="http://schemas.microsoft.com/office/powerpoint/2010/main" val="352817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3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Ustaw domyślną wartość w przypadku braku pola w </a:t>
            </a:r>
            <a:r>
              <a:rPr lang="pl-PL" dirty="0" err="1"/>
              <a:t>application.properties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Wypisz w konsoli domyślną wartość</a:t>
            </a:r>
          </a:p>
        </p:txBody>
      </p:sp>
    </p:spTree>
    <p:extLst>
      <p:ext uri="{BB962C8B-B14F-4D97-AF65-F5344CB8AC3E}">
        <p14:creationId xmlns:p14="http://schemas.microsoft.com/office/powerpoint/2010/main" val="389766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4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Zmień plik z formatu </a:t>
            </a:r>
            <a:r>
              <a:rPr lang="pl-PL" dirty="0" err="1"/>
              <a:t>application.properties</a:t>
            </a:r>
            <a:r>
              <a:rPr lang="pl-PL" dirty="0"/>
              <a:t> na format </a:t>
            </a:r>
            <a:r>
              <a:rPr lang="pl-PL" dirty="0" err="1"/>
              <a:t>application.yml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Praca domowa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r>
              <a:rPr lang="pl-PL" dirty="0"/>
              <a:t>W pliku </a:t>
            </a:r>
            <a:r>
              <a:rPr lang="pl-PL" dirty="0" err="1"/>
              <a:t>application.properties</a:t>
            </a:r>
            <a:r>
              <a:rPr lang="pl-PL" dirty="0"/>
              <a:t> (lub </a:t>
            </a:r>
            <a:r>
              <a:rPr lang="pl-PL" dirty="0" err="1"/>
              <a:t>application.yml</a:t>
            </a:r>
            <a:r>
              <a:rPr lang="pl-PL" dirty="0"/>
              <a:t>) stwórz własną zmienną która domyślnie przyjmie wartość </a:t>
            </a:r>
            <a:r>
              <a:rPr lang="pl-PL" dirty="0" err="1"/>
              <a:t>false</a:t>
            </a:r>
            <a:r>
              <a:rPr lang="pl-PL" dirty="0"/>
              <a:t>. Utwórz dodatkowo profil, który zmieni wartość tej zmiennej na </a:t>
            </a:r>
            <a:r>
              <a:rPr lang="pl-PL" dirty="0" err="1"/>
              <a:t>true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Utwórz </a:t>
            </a:r>
            <a:r>
              <a:rPr lang="pl-PL" dirty="0" err="1"/>
              <a:t>bean’a</a:t>
            </a:r>
            <a:r>
              <a:rPr lang="pl-PL" dirty="0"/>
              <a:t> który będzie inicjował się </a:t>
            </a:r>
            <a:r>
              <a:rPr lang="pl-PL" b="1" u="sng" dirty="0"/>
              <a:t>tylko</a:t>
            </a:r>
            <a:r>
              <a:rPr lang="pl-PL" dirty="0"/>
              <a:t> wtedy gdy uruchomisz aplikację z profilem który w tej zmiennej posiada wartość </a:t>
            </a:r>
            <a:r>
              <a:rPr lang="pl-PL" b="1" u="sng" dirty="0" err="1"/>
              <a:t>true</a:t>
            </a:r>
            <a:r>
              <a:rPr lang="pl-PL" dirty="0"/>
              <a:t>. W przypadku profilu który zostawiał zmienną z wartością </a:t>
            </a:r>
            <a:r>
              <a:rPr lang="pl-PL" b="1" u="sng" dirty="0" err="1"/>
              <a:t>false</a:t>
            </a:r>
            <a:r>
              <a:rPr lang="pl-PL" dirty="0"/>
              <a:t> bean nie może </a:t>
            </a:r>
            <a:r>
              <a:rPr lang="pl-PL"/>
              <a:t>się utworzyć.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523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Przydatne linki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>
            <a:normAutofit lnSpcReduction="10000"/>
          </a:bodyPr>
          <a:lstStyle/>
          <a:p>
            <a:r>
              <a:rPr lang="pl-PL" dirty="0">
                <a:hlinkClick r:id="rId3"/>
              </a:rPr>
              <a:t>https://bykowski.pl/spring-boot/</a:t>
            </a:r>
            <a:r>
              <a:rPr lang="pl-PL" dirty="0"/>
              <a:t> </a:t>
            </a:r>
          </a:p>
          <a:p>
            <a:r>
              <a:rPr lang="pl-PL" dirty="0">
                <a:hlinkClick r:id="rId4"/>
              </a:rPr>
              <a:t>https://www.journaldev.com/21033/spring-configuration-annotation</a:t>
            </a:r>
            <a:endParaRPr lang="pl-PL" dirty="0"/>
          </a:p>
          <a:p>
            <a:r>
              <a:rPr lang="pl-PL" dirty="0">
                <a:hlinkClick r:id="rId5"/>
              </a:rPr>
              <a:t>https://www.javappa.com/kurs-spring/wstrzykiwanie-zaleznosci</a:t>
            </a:r>
            <a:endParaRPr lang="pl-PL" dirty="0"/>
          </a:p>
          <a:p>
            <a:r>
              <a:rPr lang="pl-PL" dirty="0">
                <a:hlinkClick r:id="rId6"/>
              </a:rPr>
              <a:t>https://docs.spring.io/spring-javaconfig/docs/1.0.0.M4/reference/html/ch02s02.html</a:t>
            </a:r>
            <a:endParaRPr lang="pl-PL" dirty="0"/>
          </a:p>
          <a:p>
            <a:r>
              <a:rPr lang="pl-PL" dirty="0">
                <a:hlinkClick r:id="rId7"/>
              </a:rPr>
              <a:t>https://www.tutorialspoint.com/spring_boot/spring_boot_application_properties.htm</a:t>
            </a:r>
            <a:endParaRPr lang="pl-PL" dirty="0"/>
          </a:p>
          <a:p>
            <a:r>
              <a:rPr lang="pl-PL" dirty="0">
                <a:hlinkClick r:id="rId8"/>
              </a:rPr>
              <a:t>https://www.baeldung.com/spring-value-annotation</a:t>
            </a:r>
            <a:endParaRPr lang="pl-PL" dirty="0"/>
          </a:p>
          <a:p>
            <a:r>
              <a:rPr lang="pl-PL" dirty="0">
                <a:hlinkClick r:id="rId9"/>
              </a:rPr>
              <a:t>https://mkyong.com/spring-boot/spring-boot-profile-based-properties-and-yaml-example/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04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Dziękuję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7623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453</TotalTime>
  <Words>302</Words>
  <Application>Microsoft Office PowerPoint</Application>
  <PresentationFormat>Panoramiczny</PresentationFormat>
  <Paragraphs>35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0" baseType="lpstr">
      <vt:lpstr>Arial</vt:lpstr>
      <vt:lpstr>Siatka rombowa 16x9</vt:lpstr>
      <vt:lpstr>Java zaawansowana</vt:lpstr>
      <vt:lpstr>Ćwiczenie 1</vt:lpstr>
      <vt:lpstr>Ćwiczenie 2</vt:lpstr>
      <vt:lpstr>Ćwiczenie 3</vt:lpstr>
      <vt:lpstr>Ćwiczenie 4</vt:lpstr>
      <vt:lpstr>Praca domowa</vt:lpstr>
      <vt:lpstr>Przydatne linki</vt:lpstr>
      <vt:lpstr>Dziękuję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zaawansowana</dc:title>
  <dc:creator>Arkadiusz Stankiewicz</dc:creator>
  <cp:lastModifiedBy>Arkadiusz Stankiewicz</cp:lastModifiedBy>
  <cp:revision>22</cp:revision>
  <dcterms:created xsi:type="dcterms:W3CDTF">2021-03-12T20:43:10Z</dcterms:created>
  <dcterms:modified xsi:type="dcterms:W3CDTF">2021-03-27T17:16:36Z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