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276" r:id="rId3"/>
    <p:sldId id="292" r:id="rId4"/>
    <p:sldId id="293" r:id="rId5"/>
    <p:sldId id="278" r:id="rId6"/>
    <p:sldId id="291" r:id="rId7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1F6B162-B019-4558-B36F-3F7010E42FDF}" type="datetime1">
              <a:rPr lang="pl-PL" smtClean="0"/>
              <a:t>2021-05-20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5293-0EA9-4B42-A238-C80836CA7D9E}" type="datetime1">
              <a:rPr lang="pl-PL" smtClean="0"/>
              <a:pPr/>
              <a:t>2021-05-20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4022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012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4322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6398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6008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521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a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Łącznik prosty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Łącznik prosty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a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Łącznik prosty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Łącznik prosty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a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Łącznik prosty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Łącznik prosty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a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Łącznik prosty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Łącznik prosty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a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Łącznik prosty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Łącznik prosty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  <a:endParaRPr lang="pl-PL" noProof="0" dirty="0"/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0E306AB-97F8-4E2E-BF87-8C3481B5FBD8}" type="datetime1">
              <a:rPr lang="pl-PL" smtClean="0"/>
              <a:pPr/>
              <a:t>2021-05-20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F57989-D074-470C-8B53-0A83600092FA}" type="datetime1">
              <a:rPr lang="pl-PL" smtClean="0"/>
              <a:pPr/>
              <a:t>2021-05-20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13EF585-5FBB-4299-9362-D527BD2675CD}" type="datetime1">
              <a:rPr lang="pl-PL" smtClean="0"/>
              <a:pPr/>
              <a:t>2021-05-20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Łącznik prosty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a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Łącznik prosty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a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a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Łącznik prosty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a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0E908B-D51D-4142-A5CB-EE5D4309B568}" type="datetime1">
              <a:rPr lang="pl-PL" smtClean="0"/>
              <a:pPr/>
              <a:t>2021-05-20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B382C9-380C-424E-AF82-A6E8CC1E028B}" type="datetime1">
              <a:rPr lang="pl-PL" smtClean="0"/>
              <a:pPr/>
              <a:t>2021-05-20</a:t>
            </a:fld>
            <a:endParaRPr lang="pl-PL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CB9CC-4696-4285-BA6C-9DFABDF44C2A}" type="datetime1">
              <a:rPr lang="pl-PL" smtClean="0"/>
              <a:pPr/>
              <a:t>2021-05-20</a:t>
            </a:fld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a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Łącznik prosty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Łącznik prosty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Łącznik prosty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Łącznik prosty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Łącznik prosty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Łącznik prosty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Łącznik prosty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Łącznik prosty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Łącznik prosty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Łącznik prosty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Łącznik prosty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Łącznik prosty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Łącznik prosty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Łącznik prosty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Łącznik prosty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Łącznik prosty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a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Łącznik prosty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Łącznik prosty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Łącznik prosty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Łącznik prosty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Łącznik prosty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a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Łącznik prosty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Łącznik prosty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Łącznik prosty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Łącznik prosty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Łącznik prosty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Łącznik prosty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Łącznik prosty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Łącznik prosty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Łącznik prosty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Łącznik prosty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a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Łącznik prosty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Łącznik prosty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Łącznik prosty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Łącznik prosty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Łącznik prosty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a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Łącznik prosty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Łącznik prosty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Łącznik prosty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Łącznik prosty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Łącznik prosty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Łącznik prosty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Łącznik prosty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Łącznik prosty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Łącznik prosty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Łącznik prosty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Stopka — symbol zastępczy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212" name="Data — symbol zastępczy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0DF4F9-CFFF-4A1E-866B-3C5280452CB1}" type="datetime1">
              <a:rPr lang="pl-PL" smtClean="0"/>
              <a:pPr/>
              <a:t>2021-05-20</a:t>
            </a:fld>
            <a:endParaRPr lang="pl-PL" dirty="0"/>
          </a:p>
        </p:txBody>
      </p:sp>
      <p:sp>
        <p:nvSpPr>
          <p:cNvPr id="214" name="Numer slajdu — symbol zastępczy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Łącznik prosty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Łącznik prosty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a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Łącznik prosty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a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Łącznik prosty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Łącznik prosty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a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Łącznik prosty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a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Łącznik prosty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Łącznik prosty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Prostokąt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60" name="Łącznik prosty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E2E449-FA09-4791-AF38-A83448FE51DA}" type="datetime1">
              <a:rPr lang="pl-PL" smtClean="0"/>
              <a:pPr/>
              <a:t>2021-05-20</a:t>
            </a:fld>
            <a:endParaRPr lang="pl-PL" dirty="0"/>
          </a:p>
        </p:txBody>
      </p:sp>
      <p:sp>
        <p:nvSpPr>
          <p:cNvPr id="8" name="Numer slajdu — symbol zastępczy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Łącznik prosty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a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Łącznik prosty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a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a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Łącznik prosty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a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Prostokąt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59" name="Łącznik prosty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a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Łącznik prosty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Łącznik prosty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Łącznik prosty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Łącznik prosty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Łącznik prosty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Łącznik prosty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Łącznik prosty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Łącznik prosty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Łącznik prosty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Łącznik prosty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Łącznik prosty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Łącznik prosty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Łącznik prosty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Łącznik prosty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Łącznik prosty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Łącznik prosty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a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Łącznik prosty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Łącznik prosty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Łącznik prosty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Łącznik prosty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Łącznik prosty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a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Łącznik prosty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Łącznik prosty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Łącznik prosty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Łącznik prosty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Łącznik prosty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Łącznik prosty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Łącznik prosty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Łącznik prosty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Łącznik prosty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Łącznik prosty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a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Łącznik prosty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Łącznik prosty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Łącznik prosty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Łącznik prosty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Łącznik prosty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a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Łącznik prosty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Łącznik prosty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Łącznik prosty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Łącznik prosty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Łącznik prosty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Łącznik prosty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Łącznik prosty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Łącznik prosty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Łącznik prosty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Łącznik prosty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cxnSp>
        <p:nvCxnSpPr>
          <p:cNvPr id="148" name="Łącznik prosty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7465ED12-3D75-43E0-9D6D-9FB5D68B824D}" type="datetime1">
              <a:rPr lang="pl-PL" smtClean="0"/>
              <a:pPr/>
              <a:t>2021-05-20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jpa/docs/current/reference/html/#jpa.query-methods.named-queries.declaring-interfac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/>
              <a:t>Java zaawansowana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/>
              <a:t>Arkadiusz Stankiewicz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Ćwiczenie 1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10333182" cy="3287487"/>
          </a:xfrm>
        </p:spPr>
        <p:txBody>
          <a:bodyPr rtlCol="0"/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Dodaj do projektu dependencje potrzebne aby połączyć się z bazą danych utworzoną w ramach pracy domowej.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Zaktualizuj plik </a:t>
            </a:r>
            <a:r>
              <a:rPr lang="pl-PL" dirty="0" err="1"/>
              <a:t>application.properties</a:t>
            </a:r>
            <a:r>
              <a:rPr lang="pl-PL" dirty="0"/>
              <a:t> / </a:t>
            </a:r>
            <a:r>
              <a:rPr lang="pl-PL" dirty="0" err="1"/>
              <a:t>application.yml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9984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Ćwiczenie 2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10333182" cy="3287487"/>
          </a:xfrm>
        </p:spPr>
        <p:txBody>
          <a:bodyPr rtlCol="0"/>
          <a:lstStyle/>
          <a:p>
            <a:pPr marL="0" indent="0">
              <a:buNone/>
            </a:pPr>
            <a:r>
              <a:rPr lang="pl-PL" dirty="0"/>
              <a:t>Oznacz klasę „Movie” adnotacjami potrzebnymi do połączenia jej z tabelą z bazy danych.</a:t>
            </a:r>
          </a:p>
        </p:txBody>
      </p:sp>
    </p:spTree>
    <p:extLst>
      <p:ext uri="{BB962C8B-B14F-4D97-AF65-F5344CB8AC3E}">
        <p14:creationId xmlns:p14="http://schemas.microsoft.com/office/powerpoint/2010/main" val="47475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Ćwiczenie 3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10333182" cy="3287487"/>
          </a:xfrm>
        </p:spPr>
        <p:txBody>
          <a:bodyPr rtlCol="0"/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Dodaj interfejs rozszerzający „</a:t>
            </a:r>
            <a:r>
              <a:rPr lang="pl-PL" dirty="0" err="1"/>
              <a:t>JpaRepository</a:t>
            </a:r>
            <a:r>
              <a:rPr lang="pl-PL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Przepisz „</a:t>
            </a:r>
            <a:r>
              <a:rPr lang="pl-PL" dirty="0" err="1"/>
              <a:t>MovieService</a:t>
            </a:r>
            <a:r>
              <a:rPr lang="pl-PL" dirty="0"/>
              <a:t>” tak, aby od teraz wykorzystywał dane dostarczane z bazy danych</a:t>
            </a:r>
          </a:p>
        </p:txBody>
      </p:sp>
    </p:spTree>
    <p:extLst>
      <p:ext uri="{BB962C8B-B14F-4D97-AF65-F5344CB8AC3E}">
        <p14:creationId xmlns:p14="http://schemas.microsoft.com/office/powerpoint/2010/main" val="12905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Praca domowa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10333182" cy="3287487"/>
          </a:xfrm>
        </p:spPr>
        <p:txBody>
          <a:bodyPr rtlCol="0"/>
          <a:lstStyle/>
          <a:p>
            <a:r>
              <a:rPr lang="pl-PL" dirty="0"/>
              <a:t>W interfejsie „</a:t>
            </a:r>
            <a:r>
              <a:rPr lang="pl-PL" dirty="0" err="1"/>
              <a:t>MovieRepository</a:t>
            </a:r>
            <a:r>
              <a:rPr lang="pl-PL" dirty="0"/>
              <a:t>” do tej pory korzystaliśmy z metod schowanych w implementacji „</a:t>
            </a:r>
            <a:r>
              <a:rPr lang="pl-PL" dirty="0" err="1"/>
              <a:t>JpaRepository</a:t>
            </a:r>
            <a:r>
              <a:rPr lang="pl-PL" dirty="0"/>
              <a:t>”. Przerób obecne </a:t>
            </a:r>
            <a:r>
              <a:rPr lang="pl-PL" dirty="0" err="1"/>
              <a:t>MovieRepository</a:t>
            </a:r>
            <a:r>
              <a:rPr lang="pl-PL" dirty="0"/>
              <a:t> tak, aby korzystało z </a:t>
            </a:r>
            <a:r>
              <a:rPr lang="pl-PL" dirty="0" err="1"/>
              <a:t>Named</a:t>
            </a:r>
            <a:r>
              <a:rPr lang="pl-PL" dirty="0"/>
              <a:t> </a:t>
            </a:r>
            <a:r>
              <a:rPr lang="pl-PL" dirty="0" err="1"/>
              <a:t>Queries</a:t>
            </a:r>
            <a:r>
              <a:rPr lang="pl-PL" dirty="0"/>
              <a:t>, jednocześnie aby nic nie zmieniło się po stronie serwisu. Przykład dostępny </a:t>
            </a:r>
            <a:r>
              <a:rPr lang="pl-PL" dirty="0">
                <a:hlinkClick r:id="rId3"/>
              </a:rPr>
              <a:t>tutaj</a:t>
            </a:r>
            <a:r>
              <a:rPr lang="pl-PL" dirty="0"/>
              <a:t>.</a:t>
            </a:r>
          </a:p>
          <a:p>
            <a:r>
              <a:rPr lang="pl-PL" dirty="0"/>
              <a:t>Dodaj do bazy danych nowe pole typu </a:t>
            </a:r>
            <a:r>
              <a:rPr lang="pl-PL" dirty="0" err="1"/>
              <a:t>boolean</a:t>
            </a:r>
            <a:r>
              <a:rPr lang="pl-PL" dirty="0"/>
              <a:t> o nazwie „</a:t>
            </a:r>
            <a:r>
              <a:rPr lang="pl-PL" dirty="0" err="1"/>
              <a:t>isAvailable</a:t>
            </a:r>
            <a:r>
              <a:rPr lang="pl-PL" dirty="0"/>
              <a:t>”. Niech ono będzie typu `non-</a:t>
            </a:r>
            <a:r>
              <a:rPr lang="pl-PL" dirty="0" err="1"/>
              <a:t>null</a:t>
            </a:r>
            <a:r>
              <a:rPr lang="pl-PL" dirty="0"/>
              <a:t>` oraz niech zawiera domyślną wartość `</a:t>
            </a:r>
            <a:r>
              <a:rPr lang="pl-PL" dirty="0" err="1"/>
              <a:t>false</a:t>
            </a:r>
            <a:r>
              <a:rPr lang="pl-PL" dirty="0"/>
              <a:t>`. Dodaj je również po stronie </a:t>
            </a:r>
            <a:r>
              <a:rPr lang="pl-PL" dirty="0" err="1"/>
              <a:t>javy</a:t>
            </a:r>
            <a:r>
              <a:rPr lang="pl-PL" dirty="0"/>
              <a:t>.</a:t>
            </a:r>
          </a:p>
          <a:p>
            <a:r>
              <a:rPr lang="pl-PL" dirty="0"/>
              <a:t>Dodaj nowy </a:t>
            </a:r>
            <a:r>
              <a:rPr lang="pl-PL" dirty="0" err="1"/>
              <a:t>endpoint</a:t>
            </a:r>
            <a:r>
              <a:rPr lang="pl-PL" dirty="0"/>
              <a:t> który będzie JEDYNIE zmieniał wartość tego pola na `</a:t>
            </a:r>
            <a:r>
              <a:rPr lang="pl-PL" dirty="0" err="1"/>
              <a:t>true</a:t>
            </a:r>
            <a:r>
              <a:rPr lang="pl-PL"/>
              <a:t>`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1523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Dziękuję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l-PL" dirty="0"/>
              <a:t>Arkadiusz Stankiewicz</a:t>
            </a:r>
          </a:p>
        </p:txBody>
      </p:sp>
    </p:spTree>
    <p:extLst>
      <p:ext uri="{BB962C8B-B14F-4D97-AF65-F5344CB8AC3E}">
        <p14:creationId xmlns:p14="http://schemas.microsoft.com/office/powerpoint/2010/main" val="176237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atka rombowa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9_TF03031015.potx" id="{4D65A8BD-EAED-42A8-90ED-46FBFF649AA9}" vid="{E9D162E4-C55D-4008-B6CB-85664728A95C}"/>
    </a:ext>
  </a:extLst>
</a:theme>
</file>

<file path=ppt/theme/theme2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biznesowa z siatką rombową (panoramiczna)</Template>
  <TotalTime>1230</TotalTime>
  <Words>175</Words>
  <Application>Microsoft Office PowerPoint</Application>
  <PresentationFormat>Panoramiczny</PresentationFormat>
  <Paragraphs>22</Paragraphs>
  <Slides>6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1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8" baseType="lpstr">
      <vt:lpstr>Arial</vt:lpstr>
      <vt:lpstr>Siatka rombowa 16x9</vt:lpstr>
      <vt:lpstr>Java zaawansowana</vt:lpstr>
      <vt:lpstr>Ćwiczenie 1</vt:lpstr>
      <vt:lpstr>Ćwiczenie 2</vt:lpstr>
      <vt:lpstr>Ćwiczenie 3</vt:lpstr>
      <vt:lpstr>Praca domowa</vt:lpstr>
      <vt:lpstr>Dziękuję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zaawansowana</dc:title>
  <dc:creator>Arkadiusz Stankiewicz</dc:creator>
  <cp:lastModifiedBy>Arkadiusz Stankiewicz</cp:lastModifiedBy>
  <cp:revision>47</cp:revision>
  <dcterms:created xsi:type="dcterms:W3CDTF">2021-03-12T20:43:10Z</dcterms:created>
  <dcterms:modified xsi:type="dcterms:W3CDTF">2021-05-20T17:12:54Z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