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gyu Park （박준규 - 朴俊圭）" userId="65339523-b342-482c-b088-bae8fbe9595d" providerId="ADAL" clId="{CC66F525-6A5F-4ACE-B374-10B7A10FF590}"/>
    <pc:docChg chg="modSld">
      <pc:chgData name="Jungyu Park （박준규 - 朴俊圭）" userId="65339523-b342-482c-b088-bae8fbe9595d" providerId="ADAL" clId="{CC66F525-6A5F-4ACE-B374-10B7A10FF590}" dt="2025-01-15T02:35:49.848" v="5" actId="13926"/>
      <pc:docMkLst>
        <pc:docMk/>
      </pc:docMkLst>
      <pc:sldChg chg="modSp mod">
        <pc:chgData name="Jungyu Park （박준규 - 朴俊圭）" userId="65339523-b342-482c-b088-bae8fbe9595d" providerId="ADAL" clId="{CC66F525-6A5F-4ACE-B374-10B7A10FF590}" dt="2025-01-15T02:35:49.848" v="5" actId="13926"/>
        <pc:sldMkLst>
          <pc:docMk/>
          <pc:sldMk cId="437602701" sldId="256"/>
        </pc:sldMkLst>
        <pc:spChg chg="mod">
          <ac:chgData name="Jungyu Park （박준규 - 朴俊圭）" userId="65339523-b342-482c-b088-bae8fbe9595d" providerId="ADAL" clId="{CC66F525-6A5F-4ACE-B374-10B7A10FF590}" dt="2025-01-15T02:35:00.216" v="1" actId="13926"/>
          <ac:spMkLst>
            <pc:docMk/>
            <pc:sldMk cId="437602701" sldId="256"/>
            <ac:spMk id="8" creationId="{21B75B77-B822-0040-A943-C60E6BFEEFB3}"/>
          </ac:spMkLst>
        </pc:spChg>
        <pc:spChg chg="mod">
          <ac:chgData name="Jungyu Park （박준규 - 朴俊圭）" userId="65339523-b342-482c-b088-bae8fbe9595d" providerId="ADAL" clId="{CC66F525-6A5F-4ACE-B374-10B7A10FF590}" dt="2025-01-15T02:35:30.334" v="3" actId="13926"/>
          <ac:spMkLst>
            <pc:docMk/>
            <pc:sldMk cId="437602701" sldId="256"/>
            <ac:spMk id="9" creationId="{835CFB98-F76E-9CC0-2D4C-D7115C0E4962}"/>
          </ac:spMkLst>
        </pc:spChg>
        <pc:spChg chg="mod">
          <ac:chgData name="Jungyu Park （박준규 - 朴俊圭）" userId="65339523-b342-482c-b088-bae8fbe9595d" providerId="ADAL" clId="{CC66F525-6A5F-4ACE-B374-10B7A10FF590}" dt="2025-01-15T02:35:49.848" v="5" actId="13926"/>
          <ac:spMkLst>
            <pc:docMk/>
            <pc:sldMk cId="437602701" sldId="256"/>
            <ac:spMk id="10" creationId="{4A0F5DC2-1619-50AB-85C0-4F18A2B2E8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84528-B590-FEFC-C624-4AC6FFE2A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FFBB17-40C3-B52B-BCFF-6DFEAE47E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F5966-C434-538B-CBA1-2642189C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AD762-D27E-1699-07F2-CFF6052A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5092F-62A2-5E74-62BE-CBEB1D42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2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80707-60CE-C96A-4FFC-0E02FE6E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0209F2-D825-74EF-3D83-CE932C4FC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A1528-A41E-A0C1-BDE5-6445F98A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80EAF-B416-D286-AD39-4400FAB8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AED85C-4A9A-E20D-1567-46BA16AB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25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578356-4CAB-7033-F7A2-07F828A1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E1DC4E-43CF-1E74-0795-D603FC18C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6DD7D-8AAB-F19C-CB8E-55F84325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9002C-72EC-350D-D9C3-54F26641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9B5AE-6963-081C-777F-3222B80A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8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541F-A85C-8038-E733-99A70B2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02DC-D67E-C821-7CE0-081C68C9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3AE76-15BF-B6DF-6862-5F1961E6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B87FD-3983-7B0F-980F-EAB3EAD2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F62F1-267A-E988-9440-AADDFF3B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6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E5745-0A84-393A-8C21-52DD0913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A0781-CCB6-CE5B-1247-E31C59B53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6CA52-4FD1-6671-5EB0-6312B2E3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B2071-C08B-D1D8-BC9B-838CF107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71311-C170-A2A5-E130-20D6DAB3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82A72-40CD-FBE0-A6D5-2A8C6E5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9EC37-109E-D457-B741-0ADCEDD8E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231CB-751C-1BF3-63B7-21C2377B3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CF7C8-EE61-02E8-4B84-0F8079D9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9462C-1E86-4F04-3A80-9A1613E4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13A90D-14D6-78AC-3492-8F95AA51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1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E060D-6E86-73D4-93CD-1875F2D1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6538F-DB9F-06AD-743A-5A7FC082A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8A3BB5-2B8A-022E-7919-E9A18773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6F8DE4-0D6C-902B-536D-C2C237501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2BC5CE-13FA-71AE-4901-50954B981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716DA9-1760-FC16-A7C8-41AB4249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8AF7D8-87D8-6041-11E8-5AF20229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E3D62-F599-05E7-E9C7-5B5E2C07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3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AF536-FC87-C4E5-13A4-206BA82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C3C65-2432-89DF-EFEC-737441E9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1BE20-35A7-5DDA-D0F1-E526339B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148F9-61C0-8C3A-1C87-85A570D6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8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1C179A-4AF7-F059-1BFB-DE0D95D1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E7B8D-5D61-A6E8-C0E7-C34E303E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870DDD-DFFC-67F1-9271-1A12CFC3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56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6BDA-D38D-3C61-A2BA-2FB3F1C1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8DFAB-DB26-D38D-3039-44AB4658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9354B9-D966-0778-E87B-E7717B080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BC32B-6737-B87E-BA9E-9FC6B0A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55FB8-6C81-E605-E848-74FE80D1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32958-78BC-19A0-1976-F4756A2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0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07B36-FBFF-F498-ACCE-8A6E9BA2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1E4D7-0480-88E9-F965-59AD8DB6B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95E60-AE4F-6921-9BD0-2BB126D9B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2B260-A746-7A6D-F5F4-B05410C7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92202-327D-B62D-BAC5-DA5B0939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B3ACBE-E006-CD6C-FD81-99359B53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D28F8B-4549-5D46-F09C-852E20D8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F4233-1DA7-0AEB-72B5-2C5EEC8BF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DC07A-7673-5528-50AB-ADDBBDD3C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00160-60D3-4AF9-B522-07DFBC3FF75D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54114-4D6F-1CF2-8170-5C37799E6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00DB7-38AB-2599-6554-CE1AE6670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D2F20-4963-4FEF-A062-339652E541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08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F060F4-84FC-DC31-D882-096FD543A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" y="47625"/>
            <a:ext cx="3829050" cy="6762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75B77-B822-0040-A943-C60E6BFEEFB3}"/>
              </a:ext>
            </a:extLst>
          </p:cNvPr>
          <p:cNvSpPr txBox="1"/>
          <p:nvPr/>
        </p:nvSpPr>
        <p:spPr>
          <a:xfrm>
            <a:off x="4078223" y="47625"/>
            <a:ext cx="799223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Presentation Module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은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사용자 인터페이스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(UI)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와 관련된 모든 것을 포함합니다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이 모듈은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사용자가 애플리케이션과 상호작용하는 부분을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담당합니다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Voice view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음성 입력을 처리하고 사용자에게 음성 피드백을 제공하는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UI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요소입니다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예를 들어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음성 명령을 인식하고 결과를 화면에 표시하는 역할을 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Result view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사용자가 요청한 작업의 결과를 표시하는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UI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요소입니다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예를 들어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검색 결과나 계산 결과를 화면에 보여줍니다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ViewModel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UI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와 비즈니스 로직 사이의 중간자 역할을 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데이터 바인딩을 통해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UI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에 데이터를 제공하고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사용자 입력을 처리하여 비즈니스 로직에 전달합니다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ko-KR" alt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CFB98-F76E-9CC0-2D4C-D7115C0E4962}"/>
              </a:ext>
            </a:extLst>
          </p:cNvPr>
          <p:cNvSpPr txBox="1"/>
          <p:nvPr/>
        </p:nvSpPr>
        <p:spPr>
          <a:xfrm>
            <a:off x="4078222" y="2488562"/>
            <a:ext cx="79922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Model Module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은 애플리케이션의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비즈니스 로직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과 관련된 모든 것을 포함합니다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이 모듈은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애플리케이션의 핵심 기능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을 담당합니다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UseCases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특정 비즈니스 로직을 수행하는 클래스입니다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예를 들어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사용자가 로그인하거나 데이터를 검색하는 기능을 담당합니다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en-US" altLang="ko-KR" sz="14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UseCase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는 애플리케이션의 동작을 정의하고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엔티티와 상호작용합니다</a:t>
            </a:r>
            <a:r>
              <a:rPr lang="en-US" altLang="ko-KR" sz="1400" dirty="0">
                <a:solidFill>
                  <a:srgbClr val="242424"/>
                </a:solidFill>
                <a:latin typeface="var(--fontFamilyBase)"/>
              </a:rPr>
              <a:t>.</a:t>
            </a:r>
            <a:endParaRPr lang="en-US" altLang="ko-KR" sz="14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Entities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애플리케이션의 핵심 데이터 구조를 정의합니다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예를 들어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사용자 정보나 제품 정보 같은 데이터 모델이 여기에 해당합니다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엔티티는 비즈니스 규칙을 포함하고 있습니다</a:t>
            </a:r>
            <a:r>
              <a:rPr lang="en-US" altLang="ko-KR" sz="1400" dirty="0">
                <a:solidFill>
                  <a:srgbClr val="242424"/>
                </a:solidFill>
                <a:latin typeface="var(--fontFamilyBase)"/>
              </a:rPr>
              <a:t>.</a:t>
            </a:r>
            <a:endParaRPr lang="en-US" altLang="ko-KR" sz="14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Core Interfaces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ko-KR" sz="14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UseCase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와 엔티티가 상호작용하는 데 필요한 인터페이스를 정의합니다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이를 통해 모듈 간의 결합도를 낮추고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코드의 유연성과 테스트 용이성을 높입니다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ko-KR" alt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F5DC2-1619-50AB-85C0-4F18A2B2E850}"/>
              </a:ext>
            </a:extLst>
          </p:cNvPr>
          <p:cNvSpPr txBox="1"/>
          <p:nvPr/>
        </p:nvSpPr>
        <p:spPr>
          <a:xfrm>
            <a:off x="4078222" y="4905625"/>
            <a:ext cx="79922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Domain Module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은 애플리케이션의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데이터 접근과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관련된 모든 것을 포함합니다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이 모듈은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데이터베이스나 외부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API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와의 상호작용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을 담당합니다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Core Implementations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Core Interfaces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를 구현한 클래스들입니다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예를 들어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데이터베이스에서 데이터를 가져오거나 저장하는 로직을 포함합니다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var(--fontFamilyBase)"/>
              </a:rPr>
              <a:t>.</a:t>
            </a:r>
            <a:endParaRPr lang="en-US" altLang="ko-KR" sz="14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Data Repository</a:t>
            </a:r>
            <a:r>
              <a:rPr lang="en-US" altLang="ko-KR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데이터 소스와 상호작용하는 클래스입니다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예를 들어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데이터베이스나 네트워크에서 데이터를 가져와서 </a:t>
            </a:r>
            <a:r>
              <a:rPr lang="en-US" altLang="ko-KR" sz="1400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UseCase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에 제공하는 역할을 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 Repository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패턴을 사용하여 데이터 접근 로직을 추상화하고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ko-KR" alt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데이터 소스가 변경되더라도 비즈니스 로직에 영향을 주지 않도록 합니다</a:t>
            </a:r>
            <a:r>
              <a:rPr lang="en-US" altLang="ko-KR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ko-KR" alt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0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269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var(--fontFamilyBase)</vt:lpstr>
      <vt:lpstr>맑은 고딕</vt:lpstr>
      <vt:lpstr>Arial</vt:lpstr>
      <vt:lpstr>Segoe UI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Jungyu Park （박준규 - 朴俊圭）</dc:creator>
  <cp:lastModifiedBy>Jungyu Park （박준규 - 朴俊圭）</cp:lastModifiedBy>
  <cp:revision>1</cp:revision>
  <dcterms:created xsi:type="dcterms:W3CDTF">2025-01-15T02:28:47Z</dcterms:created>
  <dcterms:modified xsi:type="dcterms:W3CDTF">2025-01-15T02:35:52Z</dcterms:modified>
</cp:coreProperties>
</file>