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79AA2B-E180-F620-EB25-62DFE511350D}" v="45" dt="2025-01-09T23:24:39.608"/>
    <p1510:client id="{CAC3E6F4-1E5E-867A-DE2A-2F2A3496C804}" v="614" dt="2025-01-10T00:28:40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52199" y="1279168"/>
            <a:ext cx="6754678" cy="7904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ko-KR" altLang="en-US" dirty="0">
              <a:ea typeface="맑은 고딕"/>
            </a:endParaRPr>
          </a:p>
          <a:p>
            <a:pPr algn="l"/>
            <a:endParaRPr lang="ko-KR" altLang="en-US">
              <a:ea typeface="맑은 고딕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AC61D-DFB4-7DCE-72E1-0D8859026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36" y="514627"/>
            <a:ext cx="2309447" cy="2919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899BB-ED0F-97A5-45F9-4F31F9F4E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461" y="233820"/>
            <a:ext cx="1209675" cy="1209675"/>
          </a:xfrm>
          <a:prstGeom prst="rect">
            <a:avLst/>
          </a:prstGeom>
        </p:spPr>
      </p:pic>
      <p:cxnSp>
        <p:nvCxnSpPr>
          <p:cNvPr id="9" name="직선 연결선 3">
            <a:extLst>
              <a:ext uri="{FF2B5EF4-FFF2-40B4-BE49-F238E27FC236}">
                <a16:creationId xmlns:a16="http://schemas.microsoft.com/office/drawing/2014/main" id="{15FACD6C-8B42-608A-4316-09EF91BFFFBD}"/>
              </a:ext>
            </a:extLst>
          </p:cNvPr>
          <p:cNvCxnSpPr>
            <a:cxnSpLocks/>
          </p:cNvCxnSpPr>
          <p:nvPr/>
        </p:nvCxnSpPr>
        <p:spPr>
          <a:xfrm flipV="1">
            <a:off x="3275906" y="1332324"/>
            <a:ext cx="6860677" cy="12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B48985-40E0-0F46-B3B5-C1154842A68C}"/>
              </a:ext>
            </a:extLst>
          </p:cNvPr>
          <p:cNvSpPr txBox="1"/>
          <p:nvPr/>
        </p:nvSpPr>
        <p:spPr>
          <a:xfrm>
            <a:off x="3274260" y="1486438"/>
            <a:ext cx="70513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err="1">
                <a:latin typeface="Malgun Gothic"/>
                <a:ea typeface="Malgun Gothic"/>
              </a:rPr>
              <a:t>B.Sc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Malgun Gothic"/>
              </a:rPr>
              <a:t>in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Malgun Gothic"/>
              </a:rPr>
              <a:t>Computer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Malgun Gothic"/>
              </a:rPr>
              <a:t>Engineering,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Malgun Gothic"/>
              </a:rPr>
              <a:t>Kyungpook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Malgun Gothic"/>
              </a:rPr>
              <a:t>National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 dirty="0">
                <a:latin typeface="Malgun Gothic"/>
                <a:ea typeface="Malgun Gothic"/>
              </a:rPr>
              <a:t>University</a:t>
            </a:r>
            <a:endParaRPr lang="en-US" dirty="0">
              <a:ea typeface="맑은 고딕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510F0-93D7-1C37-6E82-8DA1B248E561}"/>
              </a:ext>
            </a:extLst>
          </p:cNvPr>
          <p:cNvSpPr txBox="1"/>
          <p:nvPr/>
        </p:nvSpPr>
        <p:spPr>
          <a:xfrm>
            <a:off x="3274312" y="903857"/>
            <a:ext cx="136324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ea typeface="맑은 고딕"/>
              </a:rPr>
              <a:t>Education</a:t>
            </a:r>
            <a:endParaRPr lang="en-US" sz="2000" dirty="0"/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3DA2474C-F2FF-EFC4-B4C2-03FFE284E68A}"/>
              </a:ext>
            </a:extLst>
          </p:cNvPr>
          <p:cNvSpPr txBox="1">
            <a:spLocks/>
          </p:cNvSpPr>
          <p:nvPr/>
        </p:nvSpPr>
        <p:spPr>
          <a:xfrm>
            <a:off x="2752198" y="2498235"/>
            <a:ext cx="6754678" cy="790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ea typeface="맑은 고딕"/>
            </a:endParaRPr>
          </a:p>
          <a:p>
            <a:pPr algn="l"/>
            <a:endParaRPr lang="ko-KR" altLang="en-US">
              <a:ea typeface="맑은 고딕"/>
            </a:endParaRPr>
          </a:p>
        </p:txBody>
      </p:sp>
      <p:cxnSp>
        <p:nvCxnSpPr>
          <p:cNvPr id="14" name="직선 연결선 3">
            <a:extLst>
              <a:ext uri="{FF2B5EF4-FFF2-40B4-BE49-F238E27FC236}">
                <a16:creationId xmlns:a16="http://schemas.microsoft.com/office/drawing/2014/main" id="{6066291B-17F3-16F7-7278-19C8E0944B18}"/>
              </a:ext>
            </a:extLst>
          </p:cNvPr>
          <p:cNvCxnSpPr>
            <a:cxnSpLocks/>
          </p:cNvCxnSpPr>
          <p:nvPr/>
        </p:nvCxnSpPr>
        <p:spPr>
          <a:xfrm flipV="1">
            <a:off x="3275906" y="2551390"/>
            <a:ext cx="6860677" cy="12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E7BFB38-CC15-A29B-2AE1-002056A3C98B}"/>
              </a:ext>
            </a:extLst>
          </p:cNvPr>
          <p:cNvSpPr txBox="1"/>
          <p:nvPr/>
        </p:nvSpPr>
        <p:spPr>
          <a:xfrm>
            <a:off x="3274260" y="2695206"/>
            <a:ext cx="70513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dirty="0" err="1">
                <a:latin typeface="Malgun Gothic"/>
                <a:ea typeface="Malgun Gothic"/>
              </a:rPr>
              <a:t>Project_X</a:t>
            </a:r>
            <a:r>
              <a:rPr lang="en-US" altLang="ko-KR" dirty="0">
                <a:latin typeface="Malgun Gothic"/>
                <a:ea typeface="Malgun Gothic"/>
              </a:rPr>
              <a:t> </a:t>
            </a:r>
            <a:r>
              <a:rPr lang="en-US" altLang="ko-KR" dirty="0" err="1">
                <a:latin typeface="Malgun Gothic"/>
                <a:ea typeface="Malgun Gothic"/>
              </a:rPr>
              <a:t>대구</a:t>
            </a:r>
            <a:r>
              <a:rPr lang="en-US" altLang="ko-KR" dirty="0">
                <a:latin typeface="Malgun Gothic"/>
                <a:ea typeface="Malgun Gothic"/>
              </a:rPr>
              <a:t> 제 2기_대구디지털혁신진흥원</a:t>
            </a:r>
          </a:p>
          <a:p>
            <a:pPr marL="285750" indent="-285750">
              <a:buFont typeface="Arial"/>
              <a:buChar char="•"/>
            </a:pPr>
            <a:r>
              <a:rPr lang="en-US" altLang="ko-KR" dirty="0" err="1">
                <a:latin typeface="Malgun Gothic"/>
                <a:ea typeface="Malgun Gothic"/>
              </a:rPr>
              <a:t>Intern_Valeo</a:t>
            </a:r>
            <a:r>
              <a:rPr lang="en-US" altLang="ko-KR" dirty="0">
                <a:latin typeface="Malgun Gothic"/>
                <a:ea typeface="Malgun Gothic"/>
              </a:rPr>
              <a:t> Mobility Korea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397B5F-4002-064A-E6B0-99D3E407874B}"/>
              </a:ext>
            </a:extLst>
          </p:cNvPr>
          <p:cNvSpPr txBox="1"/>
          <p:nvPr/>
        </p:nvSpPr>
        <p:spPr>
          <a:xfrm>
            <a:off x="3274312" y="2094358"/>
            <a:ext cx="15177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ea typeface="맑은 고딕"/>
              </a:rPr>
              <a:t>Experience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128AE9-0434-D869-29CB-CBA82E598275}"/>
              </a:ext>
            </a:extLst>
          </p:cNvPr>
          <p:cNvSpPr txBox="1"/>
          <p:nvPr/>
        </p:nvSpPr>
        <p:spPr>
          <a:xfrm>
            <a:off x="460654" y="3537828"/>
            <a:ext cx="22664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>
                <a:ea typeface="맑은 고딕"/>
              </a:rPr>
              <a:t>박 준 규</a:t>
            </a:r>
            <a:endParaRPr lang="en-US" sz="2000" dirty="0">
              <a:ea typeface="맑은 고딕" panose="020F0502020204030204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59449F-F137-4012-D569-8F0D968C8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68" y="4085457"/>
            <a:ext cx="4186085" cy="23618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3D11C9-68BE-52D2-5771-17CA89568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22" y="3773129"/>
            <a:ext cx="2070921" cy="30111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0B4BFA-2D03-FB71-A9DE-8CF3BB8DB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4143" y="3736257"/>
            <a:ext cx="1812745" cy="30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Jungyu Park （박준규 - 朴俊圭）</cp:lastModifiedBy>
  <cp:revision>152</cp:revision>
  <dcterms:created xsi:type="dcterms:W3CDTF">2025-01-09T23:18:01Z</dcterms:created>
  <dcterms:modified xsi:type="dcterms:W3CDTF">2025-01-10T00:50:55Z</dcterms:modified>
</cp:coreProperties>
</file>