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82"/>
  </p:normalViewPr>
  <p:slideViewPr>
    <p:cSldViewPr snapToGrid="0" snapToObjects="1">
      <p:cViewPr varScale="1">
        <p:scale>
          <a:sx n="117" d="100"/>
          <a:sy n="117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3/10/20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3/10/20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3/10/20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3/10/20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3/10/20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68715-C1B2-5140-81B8-03AC704583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T15 – </a:t>
            </a:r>
            <a:r>
              <a:rPr lang="en-US" dirty="0" err="1"/>
              <a:t>RepairBud</a:t>
            </a:r>
            <a:r>
              <a:rPr lang="en-US" dirty="0"/>
              <a:t> Car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0BF39-BE0C-574D-AD9E-2BEB28A725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Sprint 7 Presentation/Demo</a:t>
            </a:r>
          </a:p>
          <a:p>
            <a:r>
              <a:rPr lang="en-US" dirty="0"/>
              <a:t>By: Artem </a:t>
            </a:r>
            <a:r>
              <a:rPr lang="en-US" dirty="0" err="1"/>
              <a:t>Dryevov</a:t>
            </a:r>
            <a:r>
              <a:rPr lang="en-US" dirty="0"/>
              <a:t>, </a:t>
            </a:r>
            <a:r>
              <a:rPr lang="en-US" dirty="0" err="1"/>
              <a:t>Asim</a:t>
            </a:r>
            <a:r>
              <a:rPr lang="en-US" dirty="0"/>
              <a:t> Patel, Patrick </a:t>
            </a:r>
            <a:r>
              <a:rPr lang="en-US" dirty="0" err="1"/>
              <a:t>Parreno</a:t>
            </a:r>
            <a:r>
              <a:rPr lang="en-US" dirty="0"/>
              <a:t>, Elham </a:t>
            </a:r>
            <a:r>
              <a:rPr lang="en-US" dirty="0" err="1"/>
              <a:t>Salmanian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579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3EAE9-F0C5-C44D-8F2E-C35E31B05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C98A8-0C53-E440-BBF7-B6738E845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Artem </a:t>
            </a:r>
            <a:r>
              <a:rPr lang="en-US" b="1" dirty="0" err="1"/>
              <a:t>Dryevov</a:t>
            </a:r>
            <a:endParaRPr lang="en-US" b="1" dirty="0"/>
          </a:p>
          <a:p>
            <a:r>
              <a:rPr lang="en-US" b="1" dirty="0" err="1"/>
              <a:t>Asim</a:t>
            </a:r>
            <a:r>
              <a:rPr lang="en-US" b="1" dirty="0"/>
              <a:t> Patel</a:t>
            </a:r>
          </a:p>
          <a:p>
            <a:r>
              <a:rPr lang="en-US" b="1" dirty="0"/>
              <a:t>Patrick </a:t>
            </a:r>
            <a:r>
              <a:rPr lang="en-US" b="1" dirty="0" err="1"/>
              <a:t>Parreno</a:t>
            </a:r>
            <a:endParaRPr lang="en-US" b="1" dirty="0"/>
          </a:p>
          <a:p>
            <a:r>
              <a:rPr lang="en-US" b="1" dirty="0"/>
              <a:t>Elham </a:t>
            </a:r>
            <a:r>
              <a:rPr lang="en-US" b="1" dirty="0" err="1"/>
              <a:t>Salmanian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965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75CF4-A56D-C248-AAB3-423A64C2A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3791" y="1001486"/>
            <a:ext cx="7315200" cy="892628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Description/ Recap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2FEFCA-0C7C-2F4B-AFEF-B398F7ACED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3791" y="1894114"/>
            <a:ext cx="7315200" cy="4038600"/>
          </a:xfrm>
        </p:spPr>
        <p:txBody>
          <a:bodyPr>
            <a:normAutofit/>
          </a:bodyPr>
          <a:lstStyle/>
          <a:p>
            <a:r>
              <a:rPr lang="en-US" dirty="0"/>
              <a:t>Assist Dealerships/Automotive shops keep track and store customer information in a cloud base system</a:t>
            </a:r>
          </a:p>
          <a:p>
            <a:r>
              <a:rPr lang="en-US" dirty="0"/>
              <a:t>Store Information such as</a:t>
            </a:r>
          </a:p>
          <a:p>
            <a:r>
              <a:rPr lang="en-US" dirty="0"/>
              <a:t>	Customers Personal Information</a:t>
            </a:r>
          </a:p>
          <a:p>
            <a:r>
              <a:rPr lang="en-US" dirty="0"/>
              <a:t>	Customers Vehicle Information</a:t>
            </a:r>
          </a:p>
          <a:p>
            <a:r>
              <a:rPr lang="en-US" dirty="0"/>
              <a:t>	Vehicle Repair history</a:t>
            </a:r>
          </a:p>
          <a:p>
            <a:r>
              <a:rPr lang="en-US" dirty="0"/>
              <a:t>	Customer Books</a:t>
            </a:r>
          </a:p>
          <a:p>
            <a:r>
              <a:rPr lang="en-US" dirty="0"/>
              <a:t>	Appointment </a:t>
            </a:r>
          </a:p>
          <a:p>
            <a:r>
              <a:rPr lang="en-US" dirty="0"/>
              <a:t>Main Goal: Eliminate the need For Paper Base Documentation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329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2A03C-E88D-2643-89B0-019BB4631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DEC65-85C7-E944-9C79-2E4F76CAE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Angular 8 – Front –End</a:t>
            </a:r>
          </a:p>
          <a:p>
            <a:pPr lvl="1"/>
            <a:r>
              <a:rPr lang="en-US" dirty="0"/>
              <a:t>Great Engine for templating views need</a:t>
            </a:r>
          </a:p>
          <a:p>
            <a:pPr lvl="1"/>
            <a:r>
              <a:rPr lang="en-US" dirty="0"/>
              <a:t>Use of Angular Material for styling</a:t>
            </a:r>
          </a:p>
          <a:p>
            <a:pPr lvl="1"/>
            <a:r>
              <a:rPr lang="en-US" dirty="0"/>
              <a:t>Allows easy methods and functions to easily communicate with backend API</a:t>
            </a:r>
          </a:p>
          <a:p>
            <a:pPr lvl="1"/>
            <a:endParaRPr lang="en-US" dirty="0"/>
          </a:p>
          <a:p>
            <a:r>
              <a:rPr lang="en-US" dirty="0"/>
              <a:t>Express &amp; Nodejs – Server-Side API</a:t>
            </a:r>
          </a:p>
          <a:p>
            <a:pPr lvl="1"/>
            <a:r>
              <a:rPr lang="en-US" dirty="0"/>
              <a:t>Great engine for displaying and render </a:t>
            </a:r>
            <a:r>
              <a:rPr lang="en-US" dirty="0" err="1"/>
              <a:t>javascript</a:t>
            </a:r>
            <a:r>
              <a:rPr lang="en-US" dirty="0"/>
              <a:t> in browser</a:t>
            </a:r>
          </a:p>
          <a:p>
            <a:pPr lvl="1"/>
            <a:r>
              <a:rPr lang="en-US" dirty="0"/>
              <a:t>Goes hand and hand with angular as they both have methods to communicate in both directions (Front-end to back-End</a:t>
            </a:r>
          </a:p>
          <a:p>
            <a:pPr lvl="1"/>
            <a:r>
              <a:rPr lang="en-US" dirty="0"/>
              <a:t>Easy syntax to read as it is a wrapper around vanilla JS</a:t>
            </a:r>
          </a:p>
          <a:p>
            <a:r>
              <a:rPr lang="en-US" dirty="0"/>
              <a:t>MongoDB - Database</a:t>
            </a:r>
          </a:p>
          <a:p>
            <a:pPr lvl="1"/>
            <a:r>
              <a:rPr lang="en-US" dirty="0"/>
              <a:t>NoSQL Database</a:t>
            </a:r>
          </a:p>
          <a:p>
            <a:pPr lvl="1"/>
            <a:r>
              <a:rPr lang="en-US" dirty="0"/>
              <a:t>Smaller Storage size for files</a:t>
            </a:r>
          </a:p>
          <a:p>
            <a:pPr lvl="1"/>
            <a:r>
              <a:rPr lang="en-US" dirty="0"/>
              <a:t>Easy syntax to work with angular and express</a:t>
            </a:r>
          </a:p>
        </p:txBody>
      </p:sp>
    </p:spTree>
    <p:extLst>
      <p:ext uri="{BB962C8B-B14F-4D97-AF65-F5344CB8AC3E}">
        <p14:creationId xmlns:p14="http://schemas.microsoft.com/office/powerpoint/2010/main" val="3833039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0507-E714-2343-98AF-3A12BA1BC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9248" y="2898648"/>
            <a:ext cx="2816352" cy="1031095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52585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0507-E714-2343-98AF-3A12BA1BC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105" y="971876"/>
            <a:ext cx="6615466" cy="802495"/>
          </a:xfrm>
        </p:spPr>
        <p:txBody>
          <a:bodyPr>
            <a:normAutofit fontScale="90000"/>
          </a:bodyPr>
          <a:lstStyle/>
          <a:p>
            <a:r>
              <a:rPr lang="en-US" dirty="0"/>
              <a:t>Next Steps/Milestones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E195DF-78D7-D844-9374-4DA0C304C96D}"/>
              </a:ext>
            </a:extLst>
          </p:cNvPr>
          <p:cNvSpPr/>
          <p:nvPr/>
        </p:nvSpPr>
        <p:spPr>
          <a:xfrm>
            <a:off x="188105" y="1611200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spcAft>
                <a:spcPts val="0"/>
              </a:spcAft>
              <a:buFont typeface="Symbol" pitchFamily="2" charset="2"/>
              <a:buChar char=""/>
            </a:pPr>
            <a:r>
              <a:rPr lang="en-CA" sz="16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For our next step we are going to </a:t>
            </a:r>
            <a:r>
              <a:rPr lang="en-CA" sz="16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reevalute</a:t>
            </a:r>
            <a:r>
              <a:rPr lang="en-CA" sz="16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our model for appointments and how we are going to display and view it</a:t>
            </a:r>
          </a:p>
          <a:p>
            <a:pPr marL="342900" lvl="0" indent="-342900">
              <a:spcAft>
                <a:spcPts val="0"/>
              </a:spcAft>
              <a:buFont typeface="Symbol" pitchFamily="2" charset="2"/>
              <a:buChar char=""/>
            </a:pPr>
            <a:r>
              <a:rPr lang="en-CA" sz="16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The mock-up that we were thinking of doing is a little too out of our programming scope</a:t>
            </a:r>
          </a:p>
          <a:p>
            <a:pPr marL="342900" lvl="0" indent="-342900">
              <a:spcAft>
                <a:spcPts val="0"/>
              </a:spcAft>
              <a:buFont typeface="Symbol" pitchFamily="2" charset="2"/>
              <a:buChar char=""/>
            </a:pPr>
            <a:r>
              <a:rPr lang="en-CA" sz="16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Even though we have all backends and routes set up the way we need to the most important part to our progression</a:t>
            </a:r>
          </a:p>
          <a:p>
            <a:pPr marL="342900" lvl="0" indent="-342900">
              <a:spcAft>
                <a:spcPts val="0"/>
              </a:spcAft>
              <a:buFont typeface="Symbol" pitchFamily="2" charset="2"/>
              <a:buChar char=""/>
            </a:pPr>
            <a:r>
              <a:rPr lang="en-CA" sz="16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We will then look to implementation authentication with account creation</a:t>
            </a:r>
          </a:p>
          <a:p>
            <a:pPr marL="342900" lvl="0" indent="-342900">
              <a:spcAft>
                <a:spcPts val="0"/>
              </a:spcAft>
              <a:buFont typeface="Symbol" pitchFamily="2" charset="2"/>
              <a:buChar char=""/>
            </a:pPr>
            <a:r>
              <a:rPr lang="en-CA" sz="16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We will then look to finish up our dashboard with our </a:t>
            </a:r>
            <a:r>
              <a:rPr lang="en-CA" sz="16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realtime</a:t>
            </a:r>
            <a:r>
              <a:rPr lang="en-CA" sz="16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data when we get out appointment tables ready</a:t>
            </a:r>
          </a:p>
          <a:p>
            <a:pPr marL="342900" lvl="0" indent="-342900">
              <a:spcAft>
                <a:spcPts val="0"/>
              </a:spcAft>
              <a:buFont typeface="Symbol" pitchFamily="2" charset="2"/>
              <a:buChar char=""/>
            </a:pPr>
            <a:r>
              <a:rPr lang="en-CA" sz="16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Then from there we will do fine tone with getting our user experience better</a:t>
            </a:r>
          </a:p>
          <a:p>
            <a:pPr marL="742950" lvl="1" indent="-285750"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CA" sz="16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Such things like</a:t>
            </a:r>
          </a:p>
          <a:p>
            <a:pPr marL="742950" lvl="1" indent="-285750"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CA" sz="16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Getting the customer table in alphabetical order</a:t>
            </a:r>
          </a:p>
          <a:p>
            <a:pPr marL="742950" lvl="1" indent="-285750"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CA" sz="16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Search will keep filtering out and auto completing on key strokes</a:t>
            </a:r>
          </a:p>
          <a:p>
            <a:pPr marL="342900" lvl="0" indent="-342900">
              <a:spcAft>
                <a:spcPts val="0"/>
              </a:spcAft>
              <a:buFont typeface="Symbol" pitchFamily="2" charset="2"/>
              <a:buChar char=""/>
            </a:pPr>
            <a:r>
              <a:rPr lang="en-CA" sz="16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And after that our next goal will be locking down our application with security and validation where we do not already have it</a:t>
            </a:r>
            <a:endParaRPr lang="en-CA" sz="16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097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0507-E714-2343-98AF-3A12BA1BC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4075" y="2909534"/>
            <a:ext cx="3774295" cy="1031095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11352127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14</TotalTime>
  <Words>336</Words>
  <Application>Microsoft Macintosh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Corbel</vt:lpstr>
      <vt:lpstr>Courier New</vt:lpstr>
      <vt:lpstr>Symbol</vt:lpstr>
      <vt:lpstr>Times New Roman</vt:lpstr>
      <vt:lpstr>Wingdings 2</vt:lpstr>
      <vt:lpstr>Frame</vt:lpstr>
      <vt:lpstr>T15 – RepairBud Car Application</vt:lpstr>
      <vt:lpstr>Team Members</vt:lpstr>
      <vt:lpstr>Project Description/ Recap</vt:lpstr>
      <vt:lpstr>Technologies Used</vt:lpstr>
      <vt:lpstr>DEMO</vt:lpstr>
      <vt:lpstr>Next Steps/Milestones</vt:lpstr>
      <vt:lpstr>Conclusion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T15 – RepairBud Car Application</dc:title>
  <dc:creator>Microsoft Office User</dc:creator>
  <cp:lastModifiedBy>Microsoft Office User</cp:lastModifiedBy>
  <cp:revision>2</cp:revision>
  <dcterms:created xsi:type="dcterms:W3CDTF">2020-03-10T13:50:03Z</dcterms:created>
  <dcterms:modified xsi:type="dcterms:W3CDTF">2020-03-10T14:04:22Z</dcterms:modified>
</cp:coreProperties>
</file>