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4" r:id="rId4"/>
    <p:sldId id="265" r:id="rId5"/>
    <p:sldId id="259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46E17-00AA-7941-A6B5-FBDBADDBDA89}" v="81" dt="2018-12-31T00:23:48.875"/>
    <p1510:client id="{7216B722-8D38-3240-8D39-CC91781C65F5}" v="207" dt="2018-12-31T20:36:31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1" autoAdjust="0"/>
    <p:restoredTop sz="94622"/>
  </p:normalViewPr>
  <p:slideViewPr>
    <p:cSldViewPr snapToGrid="0">
      <p:cViewPr varScale="1">
        <p:scale>
          <a:sx n="127" d="100"/>
          <a:sy n="127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eng" userId="105565ef-b917-4f5f-91c2-40529abe0c0d" providerId="ADAL" clId="{6CF46E17-00AA-7941-A6B5-FBDBADDBDA89}"/>
    <pc:docChg chg="undo redo custSel addSld delSld modSld">
      <pc:chgData name="Kevin Cheng" userId="105565ef-b917-4f5f-91c2-40529abe0c0d" providerId="ADAL" clId="{6CF46E17-00AA-7941-A6B5-FBDBADDBDA89}" dt="2018-12-31T00:23:57.917" v="1148" actId="20577"/>
      <pc:docMkLst>
        <pc:docMk/>
      </pc:docMkLst>
      <pc:sldChg chg="addSp delSp modSp add del">
        <pc:chgData name="Kevin Cheng" userId="105565ef-b917-4f5f-91c2-40529abe0c0d" providerId="ADAL" clId="{6CF46E17-00AA-7941-A6B5-FBDBADDBDA89}" dt="2018-12-30T21:50:13.932" v="1026" actId="2696"/>
        <pc:sldMkLst>
          <pc:docMk/>
          <pc:sldMk cId="4211989542" sldId="257"/>
        </pc:sldMkLst>
        <pc:spChg chg="mod">
          <ac:chgData name="Kevin Cheng" userId="105565ef-b917-4f5f-91c2-40529abe0c0d" providerId="ADAL" clId="{6CF46E17-00AA-7941-A6B5-FBDBADDBDA89}" dt="2018-12-30T21:15:42.453" v="866" actId="255"/>
          <ac:spMkLst>
            <pc:docMk/>
            <pc:sldMk cId="4211989542" sldId="257"/>
            <ac:spMk id="2" creationId="{D2365685-BA3E-4346-A916-14C9A619E0DB}"/>
          </ac:spMkLst>
        </pc:spChg>
        <pc:spChg chg="del">
          <ac:chgData name="Kevin Cheng" userId="105565ef-b917-4f5f-91c2-40529abe0c0d" providerId="ADAL" clId="{6CF46E17-00AA-7941-A6B5-FBDBADDBDA89}" dt="2018-12-30T19:26:42.297" v="41"/>
          <ac:spMkLst>
            <pc:docMk/>
            <pc:sldMk cId="4211989542" sldId="257"/>
            <ac:spMk id="3" creationId="{A3D4F859-8A8F-4E4D-9DD1-3B8ED3C62E21}"/>
          </ac:spMkLst>
        </pc:spChg>
        <pc:spChg chg="add mod">
          <ac:chgData name="Kevin Cheng" userId="105565ef-b917-4f5f-91c2-40529abe0c0d" providerId="ADAL" clId="{6CF46E17-00AA-7941-A6B5-FBDBADDBDA89}" dt="2018-12-30T21:32:02.342" v="963" actId="121"/>
          <ac:spMkLst>
            <pc:docMk/>
            <pc:sldMk cId="4211989542" sldId="257"/>
            <ac:spMk id="4" creationId="{6F0895DF-CD31-7748-A427-933EC9F1441D}"/>
          </ac:spMkLst>
        </pc:spChg>
        <pc:spChg chg="add del mod">
          <ac:chgData name="Kevin Cheng" userId="105565ef-b917-4f5f-91c2-40529abe0c0d" providerId="ADAL" clId="{6CF46E17-00AA-7941-A6B5-FBDBADDBDA89}" dt="2018-12-30T19:59:47.831" v="66" actId="478"/>
          <ac:spMkLst>
            <pc:docMk/>
            <pc:sldMk cId="4211989542" sldId="257"/>
            <ac:spMk id="5" creationId="{DD9CA0A1-85BC-C341-BF05-5AC41012B82F}"/>
          </ac:spMkLst>
        </pc:spChg>
        <pc:spChg chg="add del mod">
          <ac:chgData name="Kevin Cheng" userId="105565ef-b917-4f5f-91c2-40529abe0c0d" providerId="ADAL" clId="{6CF46E17-00AA-7941-A6B5-FBDBADDBDA89}" dt="2018-12-30T19:59:49.692" v="67" actId="478"/>
          <ac:spMkLst>
            <pc:docMk/>
            <pc:sldMk cId="4211989542" sldId="257"/>
            <ac:spMk id="6" creationId="{6B882C61-E6E9-5C4F-A480-0A5405D81F52}"/>
          </ac:spMkLst>
        </pc:spChg>
        <pc:spChg chg="add del mod">
          <ac:chgData name="Kevin Cheng" userId="105565ef-b917-4f5f-91c2-40529abe0c0d" providerId="ADAL" clId="{6CF46E17-00AA-7941-A6B5-FBDBADDBDA89}" dt="2018-12-30T21:27:26.098" v="932" actId="1076"/>
          <ac:spMkLst>
            <pc:docMk/>
            <pc:sldMk cId="4211989542" sldId="257"/>
            <ac:spMk id="7" creationId="{3FF2CAEB-FC19-144A-8B03-A499BD60FC0B}"/>
          </ac:spMkLst>
        </pc:spChg>
        <pc:spChg chg="add del mod">
          <ac:chgData name="Kevin Cheng" userId="105565ef-b917-4f5f-91c2-40529abe0c0d" providerId="ADAL" clId="{6CF46E17-00AA-7941-A6B5-FBDBADDBDA89}" dt="2018-12-30T21:25:22.080" v="919" actId="478"/>
          <ac:spMkLst>
            <pc:docMk/>
            <pc:sldMk cId="4211989542" sldId="257"/>
            <ac:spMk id="8" creationId="{AAC01809-5DCE-ED41-9262-8B7D1FC4AC9F}"/>
          </ac:spMkLst>
        </pc:spChg>
        <pc:spChg chg="add del mod">
          <ac:chgData name="Kevin Cheng" userId="105565ef-b917-4f5f-91c2-40529abe0c0d" providerId="ADAL" clId="{6CF46E17-00AA-7941-A6B5-FBDBADDBDA89}" dt="2018-12-30T20:06:50.969" v="117" actId="478"/>
          <ac:spMkLst>
            <pc:docMk/>
            <pc:sldMk cId="4211989542" sldId="257"/>
            <ac:spMk id="9" creationId="{350168D3-5959-F34B-BEF2-7035F4CE7A4D}"/>
          </ac:spMkLst>
        </pc:spChg>
        <pc:spChg chg="add mod">
          <ac:chgData name="Kevin Cheng" userId="105565ef-b917-4f5f-91c2-40529abe0c0d" providerId="ADAL" clId="{6CF46E17-00AA-7941-A6B5-FBDBADDBDA89}" dt="2018-12-30T21:22:14.036" v="902" actId="1036"/>
          <ac:spMkLst>
            <pc:docMk/>
            <pc:sldMk cId="4211989542" sldId="257"/>
            <ac:spMk id="10" creationId="{3AF24E1D-41D4-024B-8BA2-FD71E5EFC43E}"/>
          </ac:spMkLst>
        </pc:spChg>
        <pc:spChg chg="add del mod">
          <ac:chgData name="Kevin Cheng" userId="105565ef-b917-4f5f-91c2-40529abe0c0d" providerId="ADAL" clId="{6CF46E17-00AA-7941-A6B5-FBDBADDBDA89}" dt="2018-12-30T20:28:43.162" v="482" actId="478"/>
          <ac:spMkLst>
            <pc:docMk/>
            <pc:sldMk cId="4211989542" sldId="257"/>
            <ac:spMk id="11" creationId="{55E2BB9B-9856-834F-9D72-BD7DAD1FD2B6}"/>
          </ac:spMkLst>
        </pc:spChg>
        <pc:spChg chg="add mod">
          <ac:chgData name="Kevin Cheng" userId="105565ef-b917-4f5f-91c2-40529abe0c0d" providerId="ADAL" clId="{6CF46E17-00AA-7941-A6B5-FBDBADDBDA89}" dt="2018-12-30T20:38:26.317" v="613" actId="1038"/>
          <ac:spMkLst>
            <pc:docMk/>
            <pc:sldMk cId="4211989542" sldId="257"/>
            <ac:spMk id="12" creationId="{BD93D5B2-1551-9C46-BA1C-3C1CFE0FFA63}"/>
          </ac:spMkLst>
        </pc:spChg>
        <pc:spChg chg="add mod">
          <ac:chgData name="Kevin Cheng" userId="105565ef-b917-4f5f-91c2-40529abe0c0d" providerId="ADAL" clId="{6CF46E17-00AA-7941-A6B5-FBDBADDBDA89}" dt="2018-12-30T21:23:16.193" v="903" actId="14100"/>
          <ac:spMkLst>
            <pc:docMk/>
            <pc:sldMk cId="4211989542" sldId="257"/>
            <ac:spMk id="13" creationId="{A4F64AFB-0C72-904E-93C2-DCDCF1C04631}"/>
          </ac:spMkLst>
        </pc:spChg>
        <pc:spChg chg="add mod">
          <ac:chgData name="Kevin Cheng" userId="105565ef-b917-4f5f-91c2-40529abe0c0d" providerId="ADAL" clId="{6CF46E17-00AA-7941-A6B5-FBDBADDBDA89}" dt="2018-12-30T21:23:32.356" v="906" actId="14100"/>
          <ac:spMkLst>
            <pc:docMk/>
            <pc:sldMk cId="4211989542" sldId="257"/>
            <ac:spMk id="14" creationId="{8310BE91-8CB0-9F43-A31A-298F34EC2E08}"/>
          </ac:spMkLst>
        </pc:spChg>
        <pc:spChg chg="add mod">
          <ac:chgData name="Kevin Cheng" userId="105565ef-b917-4f5f-91c2-40529abe0c0d" providerId="ADAL" clId="{6CF46E17-00AA-7941-A6B5-FBDBADDBDA89}" dt="2018-12-30T21:23:39.771" v="907" actId="14100"/>
          <ac:spMkLst>
            <pc:docMk/>
            <pc:sldMk cId="4211989542" sldId="257"/>
            <ac:spMk id="15" creationId="{5A8DE3FD-F5D2-0949-A6F3-E78304FDD33B}"/>
          </ac:spMkLst>
        </pc:spChg>
        <pc:spChg chg="add del mod">
          <ac:chgData name="Kevin Cheng" userId="105565ef-b917-4f5f-91c2-40529abe0c0d" providerId="ADAL" clId="{6CF46E17-00AA-7941-A6B5-FBDBADDBDA89}" dt="2018-12-30T21:25:22.080" v="919" actId="478"/>
          <ac:spMkLst>
            <pc:docMk/>
            <pc:sldMk cId="4211989542" sldId="257"/>
            <ac:spMk id="16" creationId="{634EDF2A-0AFD-BF45-87F5-9BA35F5BE87B}"/>
          </ac:spMkLst>
        </pc:spChg>
        <pc:spChg chg="add del mod">
          <ac:chgData name="Kevin Cheng" userId="105565ef-b917-4f5f-91c2-40529abe0c0d" providerId="ADAL" clId="{6CF46E17-00AA-7941-A6B5-FBDBADDBDA89}" dt="2018-12-30T21:25:22.080" v="919" actId="478"/>
          <ac:spMkLst>
            <pc:docMk/>
            <pc:sldMk cId="4211989542" sldId="257"/>
            <ac:spMk id="17" creationId="{DBC1593E-31B2-4A40-AF69-BF5BF4793F27}"/>
          </ac:spMkLst>
        </pc:spChg>
        <pc:spChg chg="add mod">
          <ac:chgData name="Kevin Cheng" userId="105565ef-b917-4f5f-91c2-40529abe0c0d" providerId="ADAL" clId="{6CF46E17-00AA-7941-A6B5-FBDBADDBDA89}" dt="2018-12-30T20:38:26.317" v="613" actId="1038"/>
          <ac:spMkLst>
            <pc:docMk/>
            <pc:sldMk cId="4211989542" sldId="257"/>
            <ac:spMk id="18" creationId="{4E583A61-2666-874C-A563-D4C83AC6F16B}"/>
          </ac:spMkLst>
        </pc:spChg>
        <pc:spChg chg="add del mod">
          <ac:chgData name="Kevin Cheng" userId="105565ef-b917-4f5f-91c2-40529abe0c0d" providerId="ADAL" clId="{6CF46E17-00AA-7941-A6B5-FBDBADDBDA89}" dt="2018-12-30T21:00:13.667" v="811" actId="478"/>
          <ac:spMkLst>
            <pc:docMk/>
            <pc:sldMk cId="4211989542" sldId="257"/>
            <ac:spMk id="19" creationId="{59F1695C-DE67-7042-B2E1-CF4987BEAEB1}"/>
          </ac:spMkLst>
        </pc:spChg>
        <pc:spChg chg="add del mod">
          <ac:chgData name="Kevin Cheng" userId="105565ef-b917-4f5f-91c2-40529abe0c0d" providerId="ADAL" clId="{6CF46E17-00AA-7941-A6B5-FBDBADDBDA89}" dt="2018-12-30T20:56:33.148" v="746" actId="478"/>
          <ac:spMkLst>
            <pc:docMk/>
            <pc:sldMk cId="4211989542" sldId="257"/>
            <ac:spMk id="20" creationId="{AFC92122-018A-3247-A503-5A4F9F538117}"/>
          </ac:spMkLst>
        </pc:spChg>
        <pc:spChg chg="add mod">
          <ac:chgData name="Kevin Cheng" userId="105565ef-b917-4f5f-91c2-40529abe0c0d" providerId="ADAL" clId="{6CF46E17-00AA-7941-A6B5-FBDBADDBDA89}" dt="2018-12-30T20:44:24.291" v="672" actId="122"/>
          <ac:spMkLst>
            <pc:docMk/>
            <pc:sldMk cId="4211989542" sldId="257"/>
            <ac:spMk id="27" creationId="{5F235BA3-2FFC-B74D-B441-A5CDF32F2BA5}"/>
          </ac:spMkLst>
        </pc:spChg>
        <pc:spChg chg="add mod">
          <ac:chgData name="Kevin Cheng" userId="105565ef-b917-4f5f-91c2-40529abe0c0d" providerId="ADAL" clId="{6CF46E17-00AA-7941-A6B5-FBDBADDBDA89}" dt="2018-12-30T20:44:28.475" v="673" actId="122"/>
          <ac:spMkLst>
            <pc:docMk/>
            <pc:sldMk cId="4211989542" sldId="257"/>
            <ac:spMk id="28" creationId="{C8D15701-7E6F-B94E-B82E-3E4040B4A9C1}"/>
          </ac:spMkLst>
        </pc:spChg>
        <pc:spChg chg="add del mod">
          <ac:chgData name="Kevin Cheng" userId="105565ef-b917-4f5f-91c2-40529abe0c0d" providerId="ADAL" clId="{6CF46E17-00AA-7941-A6B5-FBDBADDBDA89}" dt="2018-12-30T20:58:18.231" v="766"/>
          <ac:spMkLst>
            <pc:docMk/>
            <pc:sldMk cId="4211989542" sldId="257"/>
            <ac:spMk id="66" creationId="{C764B009-0966-1149-B20B-D8C631200CA2}"/>
          </ac:spMkLst>
        </pc:spChg>
        <pc:spChg chg="add mod">
          <ac:chgData name="Kevin Cheng" userId="105565ef-b917-4f5f-91c2-40529abe0c0d" providerId="ADAL" clId="{6CF46E17-00AA-7941-A6B5-FBDBADDBDA89}" dt="2018-12-30T21:18:29.362" v="879" actId="20577"/>
          <ac:spMkLst>
            <pc:docMk/>
            <pc:sldMk cId="4211989542" sldId="257"/>
            <ac:spMk id="67" creationId="{F2ED9B22-A766-2E4B-9DB9-84CC6815E891}"/>
          </ac:spMkLst>
        </pc:spChg>
        <pc:spChg chg="add mod">
          <ac:chgData name="Kevin Cheng" userId="105565ef-b917-4f5f-91c2-40529abe0c0d" providerId="ADAL" clId="{6CF46E17-00AA-7941-A6B5-FBDBADDBDA89}" dt="2018-12-30T21:20:06.740" v="881" actId="14100"/>
          <ac:spMkLst>
            <pc:docMk/>
            <pc:sldMk cId="4211989542" sldId="257"/>
            <ac:spMk id="68" creationId="{37ACD0C9-5F93-B54F-B8EB-1DA6CC12D258}"/>
          </ac:spMkLst>
        </pc:spChg>
        <pc:spChg chg="add mod">
          <ac:chgData name="Kevin Cheng" userId="105565ef-b917-4f5f-91c2-40529abe0c0d" providerId="ADAL" clId="{6CF46E17-00AA-7941-A6B5-FBDBADDBDA89}" dt="2018-12-30T21:21:54.113" v="895" actId="14100"/>
          <ac:spMkLst>
            <pc:docMk/>
            <pc:sldMk cId="4211989542" sldId="257"/>
            <ac:spMk id="69" creationId="{B4485B08-6501-AF46-BC1F-258C11AD2EE6}"/>
          </ac:spMkLst>
        </pc:spChg>
        <pc:spChg chg="add mod">
          <ac:chgData name="Kevin Cheng" userId="105565ef-b917-4f5f-91c2-40529abe0c0d" providerId="ADAL" clId="{6CF46E17-00AA-7941-A6B5-FBDBADDBDA89}" dt="2018-12-30T21:44:56.546" v="991" actId="692"/>
          <ac:spMkLst>
            <pc:docMk/>
            <pc:sldMk cId="4211989542" sldId="257"/>
            <ac:spMk id="108" creationId="{358C6E35-76DA-D143-B416-4C30CA254388}"/>
          </ac:spMkLst>
        </pc:spChg>
        <pc:spChg chg="add mod">
          <ac:chgData name="Kevin Cheng" userId="105565ef-b917-4f5f-91c2-40529abe0c0d" providerId="ADAL" clId="{6CF46E17-00AA-7941-A6B5-FBDBADDBDA89}" dt="2018-12-30T21:38:18.226" v="981" actId="692"/>
          <ac:spMkLst>
            <pc:docMk/>
            <pc:sldMk cId="4211989542" sldId="257"/>
            <ac:spMk id="109" creationId="{62C3F874-C471-5B4D-B946-E5174D7B3F8F}"/>
          </ac:spMkLst>
        </pc:spChg>
        <pc:spChg chg="add mod">
          <ac:chgData name="Kevin Cheng" userId="105565ef-b917-4f5f-91c2-40529abe0c0d" providerId="ADAL" clId="{6CF46E17-00AA-7941-A6B5-FBDBADDBDA89}" dt="2018-12-30T21:38:13.783" v="980" actId="692"/>
          <ac:spMkLst>
            <pc:docMk/>
            <pc:sldMk cId="4211989542" sldId="257"/>
            <ac:spMk id="110" creationId="{861E9FCF-1FC6-F041-BBF8-E845EE226CDF}"/>
          </ac:spMkLst>
        </pc:spChg>
        <pc:spChg chg="add del">
          <ac:chgData name="Kevin Cheng" userId="105565ef-b917-4f5f-91c2-40529abe0c0d" providerId="ADAL" clId="{6CF46E17-00AA-7941-A6B5-FBDBADDBDA89}" dt="2018-12-30T21:34:48.613" v="966"/>
          <ac:spMkLst>
            <pc:docMk/>
            <pc:sldMk cId="4211989542" sldId="257"/>
            <ac:spMk id="113" creationId="{6F9FB748-C56E-1C40-BFFF-4954407B7160}"/>
          </ac:spMkLst>
        </pc:spChg>
        <pc:spChg chg="add del">
          <ac:chgData name="Kevin Cheng" userId="105565ef-b917-4f5f-91c2-40529abe0c0d" providerId="ADAL" clId="{6CF46E17-00AA-7941-A6B5-FBDBADDBDA89}" dt="2018-12-30T21:34:48.613" v="966"/>
          <ac:spMkLst>
            <pc:docMk/>
            <pc:sldMk cId="4211989542" sldId="257"/>
            <ac:spMk id="114" creationId="{BBA9C41D-21A4-4249-BE16-F6F1E17B58C7}"/>
          </ac:spMkLst>
        </pc:spChg>
        <pc:spChg chg="add del">
          <ac:chgData name="Kevin Cheng" userId="105565ef-b917-4f5f-91c2-40529abe0c0d" providerId="ADAL" clId="{6CF46E17-00AA-7941-A6B5-FBDBADDBDA89}" dt="2018-12-30T21:34:48.613" v="966"/>
          <ac:spMkLst>
            <pc:docMk/>
            <pc:sldMk cId="4211989542" sldId="257"/>
            <ac:spMk id="115" creationId="{C00D5A96-F7F6-B142-96FE-E5DDBB29919E}"/>
          </ac:spMkLst>
        </pc:spChg>
        <pc:picChg chg="add mod">
          <ac:chgData name="Kevin Cheng" userId="105565ef-b917-4f5f-91c2-40529abe0c0d" providerId="ADAL" clId="{6CF46E17-00AA-7941-A6B5-FBDBADDBDA89}" dt="2018-12-30T20:42:20.396" v="643" actId="1076"/>
          <ac:picMkLst>
            <pc:docMk/>
            <pc:sldMk cId="4211989542" sldId="257"/>
            <ac:picMk id="22" creationId="{41F0E57D-0F4B-2A41-8B10-A67451EB1EDA}"/>
          </ac:picMkLst>
        </pc:picChg>
        <pc:picChg chg="add mod">
          <ac:chgData name="Kevin Cheng" userId="105565ef-b917-4f5f-91c2-40529abe0c0d" providerId="ADAL" clId="{6CF46E17-00AA-7941-A6B5-FBDBADDBDA89}" dt="2018-12-30T20:44:07.902" v="663" actId="12788"/>
          <ac:picMkLst>
            <pc:docMk/>
            <pc:sldMk cId="4211989542" sldId="257"/>
            <ac:picMk id="24" creationId="{5E90F570-B3E7-BB42-A293-6F5B12E4587D}"/>
          </ac:picMkLst>
        </pc:picChg>
        <pc:picChg chg="add mod">
          <ac:chgData name="Kevin Cheng" userId="105565ef-b917-4f5f-91c2-40529abe0c0d" providerId="ADAL" clId="{6CF46E17-00AA-7941-A6B5-FBDBADDBDA89}" dt="2018-12-30T20:42:05.384" v="642" actId="1076"/>
          <ac:picMkLst>
            <pc:docMk/>
            <pc:sldMk cId="4211989542" sldId="257"/>
            <ac:picMk id="26" creationId="{DE17CBBE-E3CF-D14C-95BC-0A3BED7B479C}"/>
          </ac:picMkLst>
        </pc:picChg>
        <pc:cxnChg chg="add mod">
          <ac:chgData name="Kevin Cheng" userId="105565ef-b917-4f5f-91c2-40529abe0c0d" providerId="ADAL" clId="{6CF46E17-00AA-7941-A6B5-FBDBADDBDA89}" dt="2018-12-30T21:12:19.844" v="860" actId="1036"/>
          <ac:cxnSpMkLst>
            <pc:docMk/>
            <pc:sldMk cId="4211989542" sldId="257"/>
            <ac:cxnSpMk id="30" creationId="{EE9F4887-D355-E148-B4D8-CB476B345156}"/>
          </ac:cxnSpMkLst>
        </pc:cxnChg>
        <pc:cxnChg chg="add mod">
          <ac:chgData name="Kevin Cheng" userId="105565ef-b917-4f5f-91c2-40529abe0c0d" providerId="ADAL" clId="{6CF46E17-00AA-7941-A6B5-FBDBADDBDA89}" dt="2018-12-30T20:50:36.471" v="707" actId="1076"/>
          <ac:cxnSpMkLst>
            <pc:docMk/>
            <pc:sldMk cId="4211989542" sldId="257"/>
            <ac:cxnSpMk id="33" creationId="{9E2493F1-25BA-A74A-80EE-2B4A8402D57B}"/>
          </ac:cxnSpMkLst>
        </pc:cxnChg>
        <pc:cxnChg chg="add mod">
          <ac:chgData name="Kevin Cheng" userId="105565ef-b917-4f5f-91c2-40529abe0c0d" providerId="ADAL" clId="{6CF46E17-00AA-7941-A6B5-FBDBADDBDA89}" dt="2018-12-30T20:50:20.341" v="702" actId="571"/>
          <ac:cxnSpMkLst>
            <pc:docMk/>
            <pc:sldMk cId="4211989542" sldId="257"/>
            <ac:cxnSpMk id="39" creationId="{BCDF72F0-02B4-7C46-9BB1-9E53694425F1}"/>
          </ac:cxnSpMkLst>
        </pc:cxnChg>
        <pc:cxnChg chg="add del mod">
          <ac:chgData name="Kevin Cheng" userId="105565ef-b917-4f5f-91c2-40529abe0c0d" providerId="ADAL" clId="{6CF46E17-00AA-7941-A6B5-FBDBADDBDA89}" dt="2018-12-30T20:51:47.138" v="713" actId="478"/>
          <ac:cxnSpMkLst>
            <pc:docMk/>
            <pc:sldMk cId="4211989542" sldId="257"/>
            <ac:cxnSpMk id="42" creationId="{84CF2E28-4E35-F24E-8C1A-D8179D0EC05F}"/>
          </ac:cxnSpMkLst>
        </pc:cxnChg>
        <pc:cxnChg chg="add mod">
          <ac:chgData name="Kevin Cheng" userId="105565ef-b917-4f5f-91c2-40529abe0c0d" providerId="ADAL" clId="{6CF46E17-00AA-7941-A6B5-FBDBADDBDA89}" dt="2018-12-30T21:19:59.057" v="880" actId="14100"/>
          <ac:cxnSpMkLst>
            <pc:docMk/>
            <pc:sldMk cId="4211989542" sldId="257"/>
            <ac:cxnSpMk id="47" creationId="{58AED65B-35CB-9B48-8168-FA38ACEB90DF}"/>
          </ac:cxnSpMkLst>
        </pc:cxnChg>
        <pc:cxnChg chg="add mod">
          <ac:chgData name="Kevin Cheng" userId="105565ef-b917-4f5f-91c2-40529abe0c0d" providerId="ADAL" clId="{6CF46E17-00AA-7941-A6B5-FBDBADDBDA89}" dt="2018-12-30T20:52:15.716" v="717" actId="571"/>
          <ac:cxnSpMkLst>
            <pc:docMk/>
            <pc:sldMk cId="4211989542" sldId="257"/>
            <ac:cxnSpMk id="48" creationId="{225967F8-DC36-724C-BF8B-8098DF1689E1}"/>
          </ac:cxnSpMkLst>
        </pc:cxnChg>
        <pc:cxnChg chg="add del mod">
          <ac:chgData name="Kevin Cheng" userId="105565ef-b917-4f5f-91c2-40529abe0c0d" providerId="ADAL" clId="{6CF46E17-00AA-7941-A6B5-FBDBADDBDA89}" dt="2018-12-30T20:55:38.702" v="742" actId="478"/>
          <ac:cxnSpMkLst>
            <pc:docMk/>
            <pc:sldMk cId="4211989542" sldId="257"/>
            <ac:cxnSpMk id="61" creationId="{BE4AB4F3-723A-8444-93DF-AAE0E1279BC5}"/>
          </ac:cxnSpMkLst>
        </pc:cxnChg>
        <pc:cxnChg chg="add del mod">
          <ac:chgData name="Kevin Cheng" userId="105565ef-b917-4f5f-91c2-40529abe0c0d" providerId="ADAL" clId="{6CF46E17-00AA-7941-A6B5-FBDBADDBDA89}" dt="2018-12-30T20:56:35.154" v="747" actId="478"/>
          <ac:cxnSpMkLst>
            <pc:docMk/>
            <pc:sldMk cId="4211989542" sldId="257"/>
            <ac:cxnSpMk id="64" creationId="{7B846F1B-1A98-5C41-9DC5-875E90B02C11}"/>
          </ac:cxnSpMkLst>
        </pc:cxnChg>
        <pc:cxnChg chg="add mod">
          <ac:chgData name="Kevin Cheng" userId="105565ef-b917-4f5f-91c2-40529abe0c0d" providerId="ADAL" clId="{6CF46E17-00AA-7941-A6B5-FBDBADDBDA89}" dt="2018-12-30T21:22:14.036" v="902" actId="1036"/>
          <ac:cxnSpMkLst>
            <pc:docMk/>
            <pc:sldMk cId="4211989542" sldId="257"/>
            <ac:cxnSpMk id="74" creationId="{0EAD0037-C76F-3844-83C1-B98B9233AF63}"/>
          </ac:cxnSpMkLst>
        </pc:cxnChg>
        <pc:cxnChg chg="add mod">
          <ac:chgData name="Kevin Cheng" userId="105565ef-b917-4f5f-91c2-40529abe0c0d" providerId="ADAL" clId="{6CF46E17-00AA-7941-A6B5-FBDBADDBDA89}" dt="2018-12-30T21:20:06.740" v="881" actId="14100"/>
          <ac:cxnSpMkLst>
            <pc:docMk/>
            <pc:sldMk cId="4211989542" sldId="257"/>
            <ac:cxnSpMk id="76" creationId="{8D2FE3B7-89A0-AC46-BB49-68DAE825C062}"/>
          </ac:cxnSpMkLst>
        </pc:cxnChg>
        <pc:cxnChg chg="add mod">
          <ac:chgData name="Kevin Cheng" userId="105565ef-b917-4f5f-91c2-40529abe0c0d" providerId="ADAL" clId="{6CF46E17-00AA-7941-A6B5-FBDBADDBDA89}" dt="2018-12-30T21:22:14.036" v="902" actId="1036"/>
          <ac:cxnSpMkLst>
            <pc:docMk/>
            <pc:sldMk cId="4211989542" sldId="257"/>
            <ac:cxnSpMk id="78" creationId="{9F645544-6803-924F-9BD9-F535C140E068}"/>
          </ac:cxnSpMkLst>
        </pc:cxnChg>
        <pc:cxnChg chg="add mod">
          <ac:chgData name="Kevin Cheng" userId="105565ef-b917-4f5f-91c2-40529abe0c0d" providerId="ADAL" clId="{6CF46E17-00AA-7941-A6B5-FBDBADDBDA89}" dt="2018-12-30T21:10:08.727" v="848" actId="1036"/>
          <ac:cxnSpMkLst>
            <pc:docMk/>
            <pc:sldMk cId="4211989542" sldId="257"/>
            <ac:cxnSpMk id="80" creationId="{6B6FCA9C-C2FC-9A45-9FD6-FC88C6BB555A}"/>
          </ac:cxnSpMkLst>
        </pc:cxnChg>
        <pc:cxnChg chg="add del mod">
          <ac:chgData name="Kevin Cheng" userId="105565ef-b917-4f5f-91c2-40529abe0c0d" providerId="ADAL" clId="{6CF46E17-00AA-7941-A6B5-FBDBADDBDA89}" dt="2018-12-30T21:32:01.766" v="962" actId="11529"/>
          <ac:cxnSpMkLst>
            <pc:docMk/>
            <pc:sldMk cId="4211989542" sldId="257"/>
            <ac:cxnSpMk id="112" creationId="{724A9068-5C34-7247-9BA9-4B5E9E534512}"/>
          </ac:cxnSpMkLst>
        </pc:cxnChg>
      </pc:sldChg>
      <pc:sldChg chg="addSp delSp modSp add del">
        <pc:chgData name="Kevin Cheng" userId="105565ef-b917-4f5f-91c2-40529abe0c0d" providerId="ADAL" clId="{6CF46E17-00AA-7941-A6B5-FBDBADDBDA89}" dt="2018-12-30T22:03:31.199" v="1094" actId="2696"/>
        <pc:sldMkLst>
          <pc:docMk/>
          <pc:sldMk cId="32416812" sldId="258"/>
        </pc:sldMkLst>
        <pc:spChg chg="mod">
          <ac:chgData name="Kevin Cheng" userId="105565ef-b917-4f5f-91c2-40529abe0c0d" providerId="ADAL" clId="{6CF46E17-00AA-7941-A6B5-FBDBADDBDA89}" dt="2018-12-30T21:59:45.922" v="1082" actId="1076"/>
          <ac:spMkLst>
            <pc:docMk/>
            <pc:sldMk cId="32416812" sldId="258"/>
            <ac:spMk id="2" creationId="{D2365685-BA3E-4346-A916-14C9A619E0DB}"/>
          </ac:spMkLst>
        </pc:spChg>
        <pc:spChg chg="mod">
          <ac:chgData name="Kevin Cheng" userId="105565ef-b917-4f5f-91c2-40529abe0c0d" providerId="ADAL" clId="{6CF46E17-00AA-7941-A6B5-FBDBADDBDA89}" dt="2018-12-30T21:49:53.694" v="1025" actId="12788"/>
          <ac:spMkLst>
            <pc:docMk/>
            <pc:sldMk cId="32416812" sldId="258"/>
            <ac:spMk id="10" creationId="{3AF24E1D-41D4-024B-8BA2-FD71E5EFC43E}"/>
          </ac:spMkLst>
        </pc:spChg>
        <pc:spChg chg="add del">
          <ac:chgData name="Kevin Cheng" userId="105565ef-b917-4f5f-91c2-40529abe0c0d" providerId="ADAL" clId="{6CF46E17-00AA-7941-A6B5-FBDBADDBDA89}" dt="2018-12-30T22:01:45.182" v="1092" actId="478"/>
          <ac:spMkLst>
            <pc:docMk/>
            <pc:sldMk cId="32416812" sldId="258"/>
            <ac:spMk id="12" creationId="{BD93D5B2-1551-9C46-BA1C-3C1CFE0FFA63}"/>
          </ac:spMkLst>
        </pc:spChg>
        <pc:spChg chg="del">
          <ac:chgData name="Kevin Cheng" userId="105565ef-b917-4f5f-91c2-40529abe0c0d" providerId="ADAL" clId="{6CF46E17-00AA-7941-A6B5-FBDBADDBDA89}" dt="2018-12-30T22:01:47.235" v="1093" actId="478"/>
          <ac:spMkLst>
            <pc:docMk/>
            <pc:sldMk cId="32416812" sldId="258"/>
            <ac:spMk id="13" creationId="{A4F64AFB-0C72-904E-93C2-DCDCF1C04631}"/>
          </ac:spMkLst>
        </pc:spChg>
        <pc:spChg chg="del">
          <ac:chgData name="Kevin Cheng" userId="105565ef-b917-4f5f-91c2-40529abe0c0d" providerId="ADAL" clId="{6CF46E17-00AA-7941-A6B5-FBDBADDBDA89}" dt="2018-12-30T22:01:25.307" v="1086" actId="478"/>
          <ac:spMkLst>
            <pc:docMk/>
            <pc:sldMk cId="32416812" sldId="258"/>
            <ac:spMk id="14" creationId="{8310BE91-8CB0-9F43-A31A-298F34EC2E08}"/>
          </ac:spMkLst>
        </pc:spChg>
        <pc:spChg chg="del">
          <ac:chgData name="Kevin Cheng" userId="105565ef-b917-4f5f-91c2-40529abe0c0d" providerId="ADAL" clId="{6CF46E17-00AA-7941-A6B5-FBDBADDBDA89}" dt="2018-12-30T22:01:27.741" v="1087" actId="478"/>
          <ac:spMkLst>
            <pc:docMk/>
            <pc:sldMk cId="32416812" sldId="258"/>
            <ac:spMk id="15" creationId="{5A8DE3FD-F5D2-0949-A6F3-E78304FDD33B}"/>
          </ac:spMkLst>
        </pc:spChg>
        <pc:spChg chg="add mod">
          <ac:chgData name="Kevin Cheng" userId="105565ef-b917-4f5f-91c2-40529abe0c0d" providerId="ADAL" clId="{6CF46E17-00AA-7941-A6B5-FBDBADDBDA89}" dt="2018-12-30T21:49:53.694" v="1025" actId="12788"/>
          <ac:spMkLst>
            <pc:docMk/>
            <pc:sldMk cId="32416812" sldId="258"/>
            <ac:spMk id="29" creationId="{DBD7493C-66E3-1543-BD2A-D10C90D550BF}"/>
          </ac:spMkLst>
        </pc:spChg>
        <pc:spChg chg="del">
          <ac:chgData name="Kevin Cheng" userId="105565ef-b917-4f5f-91c2-40529abe0c0d" providerId="ADAL" clId="{6CF46E17-00AA-7941-A6B5-FBDBADDBDA89}" dt="2018-12-30T22:01:38.317" v="1089" actId="478"/>
          <ac:spMkLst>
            <pc:docMk/>
            <pc:sldMk cId="32416812" sldId="258"/>
            <ac:spMk id="108" creationId="{358C6E35-76DA-D143-B416-4C30CA254388}"/>
          </ac:spMkLst>
        </pc:spChg>
        <pc:spChg chg="del">
          <ac:chgData name="Kevin Cheng" userId="105565ef-b917-4f5f-91c2-40529abe0c0d" providerId="ADAL" clId="{6CF46E17-00AA-7941-A6B5-FBDBADDBDA89}" dt="2018-12-30T22:01:35.656" v="1088" actId="478"/>
          <ac:spMkLst>
            <pc:docMk/>
            <pc:sldMk cId="32416812" sldId="258"/>
            <ac:spMk id="109" creationId="{62C3F874-C471-5B4D-B946-E5174D7B3F8F}"/>
          </ac:spMkLst>
        </pc:spChg>
        <pc:spChg chg="del mod">
          <ac:chgData name="Kevin Cheng" userId="105565ef-b917-4f5f-91c2-40529abe0c0d" providerId="ADAL" clId="{6CF46E17-00AA-7941-A6B5-FBDBADDBDA89}" dt="2018-12-30T22:01:40.286" v="1090" actId="478"/>
          <ac:spMkLst>
            <pc:docMk/>
            <pc:sldMk cId="32416812" sldId="258"/>
            <ac:spMk id="110" creationId="{861E9FCF-1FC6-F041-BBF8-E845EE226CDF}"/>
          </ac:spMkLst>
        </pc:spChg>
        <pc:cxnChg chg="add mod">
          <ac:chgData name="Kevin Cheng" userId="105565ef-b917-4f5f-91c2-40529abe0c0d" providerId="ADAL" clId="{6CF46E17-00AA-7941-A6B5-FBDBADDBDA89}" dt="2018-12-30T21:49:53.694" v="1025" actId="12788"/>
          <ac:cxnSpMkLst>
            <pc:docMk/>
            <pc:sldMk cId="32416812" sldId="258"/>
            <ac:cxnSpMk id="5" creationId="{EB564725-D6C0-5D42-BEEE-6F0820C30050}"/>
          </ac:cxnSpMkLst>
        </pc:cxnChg>
        <pc:cxnChg chg="mod">
          <ac:chgData name="Kevin Cheng" userId="105565ef-b917-4f5f-91c2-40529abe0c0d" providerId="ADAL" clId="{6CF46E17-00AA-7941-A6B5-FBDBADDBDA89}" dt="2018-12-30T21:49:53.694" v="1025" actId="12788"/>
          <ac:cxnSpMkLst>
            <pc:docMk/>
            <pc:sldMk cId="32416812" sldId="258"/>
            <ac:cxnSpMk id="74" creationId="{0EAD0037-C76F-3844-83C1-B98B9233AF63}"/>
          </ac:cxnSpMkLst>
        </pc:cxnChg>
        <pc:cxnChg chg="mod">
          <ac:chgData name="Kevin Cheng" userId="105565ef-b917-4f5f-91c2-40529abe0c0d" providerId="ADAL" clId="{6CF46E17-00AA-7941-A6B5-FBDBADDBDA89}" dt="2018-12-30T21:49:53.694" v="1025" actId="12788"/>
          <ac:cxnSpMkLst>
            <pc:docMk/>
            <pc:sldMk cId="32416812" sldId="258"/>
            <ac:cxnSpMk id="78" creationId="{9F645544-6803-924F-9BD9-F535C140E068}"/>
          </ac:cxnSpMkLst>
        </pc:cxnChg>
        <pc:cxnChg chg="mod">
          <ac:chgData name="Kevin Cheng" userId="105565ef-b917-4f5f-91c2-40529abe0c0d" providerId="ADAL" clId="{6CF46E17-00AA-7941-A6B5-FBDBADDBDA89}" dt="2018-12-30T21:52:55.243" v="1036" actId="14100"/>
          <ac:cxnSpMkLst>
            <pc:docMk/>
            <pc:sldMk cId="32416812" sldId="258"/>
            <ac:cxnSpMk id="80" creationId="{6B6FCA9C-C2FC-9A45-9FD6-FC88C6BB555A}"/>
          </ac:cxnSpMkLst>
        </pc:cxnChg>
      </pc:sldChg>
      <pc:sldChg chg="addSp delSp modSp add del">
        <pc:chgData name="Kevin Cheng" userId="105565ef-b917-4f5f-91c2-40529abe0c0d" providerId="ADAL" clId="{6CF46E17-00AA-7941-A6B5-FBDBADDBDA89}" dt="2018-12-30T21:15:13.334" v="861" actId="2696"/>
        <pc:sldMkLst>
          <pc:docMk/>
          <pc:sldMk cId="1030882010" sldId="258"/>
        </pc:sldMkLst>
        <pc:spChg chg="del">
          <ac:chgData name="Kevin Cheng" userId="105565ef-b917-4f5f-91c2-40529abe0c0d" providerId="ADAL" clId="{6CF46E17-00AA-7941-A6B5-FBDBADDBDA89}" dt="2018-12-30T20:58:26.550" v="768"/>
          <ac:spMkLst>
            <pc:docMk/>
            <pc:sldMk cId="1030882010" sldId="258"/>
            <ac:spMk id="2" creationId="{ADBBF4F6-3D3F-E64D-A1FD-244CE9946AEC}"/>
          </ac:spMkLst>
        </pc:spChg>
        <pc:spChg chg="add mod">
          <ac:chgData name="Kevin Cheng" userId="105565ef-b917-4f5f-91c2-40529abe0c0d" providerId="ADAL" clId="{6CF46E17-00AA-7941-A6B5-FBDBADDBDA89}" dt="2018-12-30T21:00:07.029" v="810" actId="14100"/>
          <ac:spMkLst>
            <pc:docMk/>
            <pc:sldMk cId="1030882010" sldId="258"/>
            <ac:spMk id="3" creationId="{B3F973CF-A01C-4F42-A1DD-474CC9EBCAFC}"/>
          </ac:spMkLst>
        </pc:spChg>
        <pc:spChg chg="add mod">
          <ac:chgData name="Kevin Cheng" userId="105565ef-b917-4f5f-91c2-40529abe0c0d" providerId="ADAL" clId="{6CF46E17-00AA-7941-A6B5-FBDBADDBDA89}" dt="2018-12-30T20:59:44.805" v="805" actId="20577"/>
          <ac:spMkLst>
            <pc:docMk/>
            <pc:sldMk cId="1030882010" sldId="258"/>
            <ac:spMk id="4" creationId="{92015988-F153-CA4F-846B-84CE16D399D3}"/>
          </ac:spMkLst>
        </pc:spChg>
        <pc:spChg chg="add del">
          <ac:chgData name="Kevin Cheng" userId="105565ef-b917-4f5f-91c2-40529abe0c0d" providerId="ADAL" clId="{6CF46E17-00AA-7941-A6B5-FBDBADDBDA89}" dt="2018-12-30T20:59:13.414" v="791" actId="478"/>
          <ac:spMkLst>
            <pc:docMk/>
            <pc:sldMk cId="1030882010" sldId="258"/>
            <ac:spMk id="5" creationId="{73987E07-A6C8-4A4C-9CA4-BA778D22B969}"/>
          </ac:spMkLst>
        </pc:spChg>
        <pc:spChg chg="add del mod">
          <ac:chgData name="Kevin Cheng" userId="105565ef-b917-4f5f-91c2-40529abe0c0d" providerId="ADAL" clId="{6CF46E17-00AA-7941-A6B5-FBDBADDBDA89}" dt="2018-12-30T20:59:22.647" v="794" actId="478"/>
          <ac:spMkLst>
            <pc:docMk/>
            <pc:sldMk cId="1030882010" sldId="258"/>
            <ac:spMk id="6" creationId="{F4310B5D-AE38-1145-8626-0B35B222165D}"/>
          </ac:spMkLst>
        </pc:spChg>
        <pc:spChg chg="add mod">
          <ac:chgData name="Kevin Cheng" userId="105565ef-b917-4f5f-91c2-40529abe0c0d" providerId="ADAL" clId="{6CF46E17-00AA-7941-A6B5-FBDBADDBDA89}" dt="2018-12-30T20:59:42.054" v="803" actId="6549"/>
          <ac:spMkLst>
            <pc:docMk/>
            <pc:sldMk cId="1030882010" sldId="258"/>
            <ac:spMk id="7" creationId="{2AA26329-3097-EB41-8C70-634F8885F749}"/>
          </ac:spMkLst>
        </pc:spChg>
      </pc:sldChg>
      <pc:sldChg chg="addSp delSp modSp add del">
        <pc:chgData name="Kevin Cheng" userId="105565ef-b917-4f5f-91c2-40529abe0c0d" providerId="ADAL" clId="{6CF46E17-00AA-7941-A6B5-FBDBADDBDA89}" dt="2018-12-30T21:36:35.996" v="976" actId="2696"/>
        <pc:sldMkLst>
          <pc:docMk/>
          <pc:sldMk cId="1117711947" sldId="258"/>
        </pc:sldMkLst>
        <pc:spChg chg="add del mod">
          <ac:chgData name="Kevin Cheng" userId="105565ef-b917-4f5f-91c2-40529abe0c0d" providerId="ADAL" clId="{6CF46E17-00AA-7941-A6B5-FBDBADDBDA89}" dt="2018-12-30T21:34:56.986" v="969" actId="767"/>
          <ac:spMkLst>
            <pc:docMk/>
            <pc:sldMk cId="1117711947" sldId="258"/>
            <ac:spMk id="3" creationId="{D6D9B6D5-CDA8-D14E-BFB1-F950EDFBD600}"/>
          </ac:spMkLst>
        </pc:spChg>
        <pc:spChg chg="del">
          <ac:chgData name="Kevin Cheng" userId="105565ef-b917-4f5f-91c2-40529abe0c0d" providerId="ADAL" clId="{6CF46E17-00AA-7941-A6B5-FBDBADDBDA89}" dt="2018-12-30T21:35:05.387" v="970" actId="478"/>
          <ac:spMkLst>
            <pc:docMk/>
            <pc:sldMk cId="1117711947" sldId="258"/>
            <ac:spMk id="108" creationId="{358C6E35-76DA-D143-B416-4C30CA254388}"/>
          </ac:spMkLst>
        </pc:spChg>
        <pc:spChg chg="del">
          <ac:chgData name="Kevin Cheng" userId="105565ef-b917-4f5f-91c2-40529abe0c0d" providerId="ADAL" clId="{6CF46E17-00AA-7941-A6B5-FBDBADDBDA89}" dt="2018-12-30T21:35:05.387" v="970" actId="478"/>
          <ac:spMkLst>
            <pc:docMk/>
            <pc:sldMk cId="1117711947" sldId="258"/>
            <ac:spMk id="109" creationId="{62C3F874-C471-5B4D-B946-E5174D7B3F8F}"/>
          </ac:spMkLst>
        </pc:spChg>
        <pc:spChg chg="del">
          <ac:chgData name="Kevin Cheng" userId="105565ef-b917-4f5f-91c2-40529abe0c0d" providerId="ADAL" clId="{6CF46E17-00AA-7941-A6B5-FBDBADDBDA89}" dt="2018-12-30T21:35:05.387" v="970" actId="478"/>
          <ac:spMkLst>
            <pc:docMk/>
            <pc:sldMk cId="1117711947" sldId="258"/>
            <ac:spMk id="110" creationId="{861E9FCF-1FC6-F041-BBF8-E845EE226CDF}"/>
          </ac:spMkLst>
        </pc:spChg>
      </pc:sldChg>
      <pc:sldChg chg="addSp modSp add del">
        <pc:chgData name="Kevin Cheng" userId="105565ef-b917-4f5f-91c2-40529abe0c0d" providerId="ADAL" clId="{6CF46E17-00AA-7941-A6B5-FBDBADDBDA89}" dt="2018-12-30T20:04:33.069" v="106" actId="2696"/>
        <pc:sldMkLst>
          <pc:docMk/>
          <pc:sldMk cId="1698293438" sldId="258"/>
        </pc:sldMkLst>
        <pc:spChg chg="add mod">
          <ac:chgData name="Kevin Cheng" userId="105565ef-b917-4f5f-91c2-40529abe0c0d" providerId="ADAL" clId="{6CF46E17-00AA-7941-A6B5-FBDBADDBDA89}" dt="2018-12-30T20:04:24.566" v="105" actId="13822"/>
          <ac:spMkLst>
            <pc:docMk/>
            <pc:sldMk cId="1698293438" sldId="258"/>
            <ac:spMk id="3" creationId="{043F3100-9563-FB4D-B503-3700D32360A3}"/>
          </ac:spMkLst>
        </pc:spChg>
      </pc:sldChg>
      <pc:sldChg chg="addSp delSp modSp add del">
        <pc:chgData name="Kevin Cheng" userId="105565ef-b917-4f5f-91c2-40529abe0c0d" providerId="ADAL" clId="{6CF46E17-00AA-7941-A6B5-FBDBADDBDA89}" dt="2018-12-30T21:34:45.225" v="964" actId="2696"/>
        <pc:sldMkLst>
          <pc:docMk/>
          <pc:sldMk cId="3039856846" sldId="258"/>
        </pc:sldMkLst>
        <pc:spChg chg="del">
          <ac:chgData name="Kevin Cheng" userId="105565ef-b917-4f5f-91c2-40529abe0c0d" providerId="ADAL" clId="{6CF46E17-00AA-7941-A6B5-FBDBADDBDA89}" dt="2018-12-30T21:24:37.830" v="909"/>
          <ac:spMkLst>
            <pc:docMk/>
            <pc:sldMk cId="3039856846" sldId="258"/>
            <ac:spMk id="2" creationId="{E58BCA14-0469-684A-990A-9347FFAA6516}"/>
          </ac:spMkLst>
        </pc:spChg>
        <pc:spChg chg="add mod">
          <ac:chgData name="Kevin Cheng" userId="105565ef-b917-4f5f-91c2-40529abe0c0d" providerId="ADAL" clId="{6CF46E17-00AA-7941-A6B5-FBDBADDBDA89}" dt="2018-12-30T21:24:54.438" v="914" actId="242"/>
          <ac:spMkLst>
            <pc:docMk/>
            <pc:sldMk cId="3039856846" sldId="258"/>
            <ac:spMk id="3" creationId="{F555EA7B-376A-0B47-9AE4-1F9E84544333}"/>
          </ac:spMkLst>
        </pc:spChg>
        <pc:spChg chg="add mod">
          <ac:chgData name="Kevin Cheng" userId="105565ef-b917-4f5f-91c2-40529abe0c0d" providerId="ADAL" clId="{6CF46E17-00AA-7941-A6B5-FBDBADDBDA89}" dt="2018-12-30T21:24:58.955" v="915" actId="1076"/>
          <ac:spMkLst>
            <pc:docMk/>
            <pc:sldMk cId="3039856846" sldId="258"/>
            <ac:spMk id="4" creationId="{C5D4E574-AF19-B447-8C10-841A6393C013}"/>
          </ac:spMkLst>
        </pc:spChg>
        <pc:spChg chg="add mod">
          <ac:chgData name="Kevin Cheng" userId="105565ef-b917-4f5f-91c2-40529abe0c0d" providerId="ADAL" clId="{6CF46E17-00AA-7941-A6B5-FBDBADDBDA89}" dt="2018-12-30T21:25:05.061" v="916" actId="1076"/>
          <ac:spMkLst>
            <pc:docMk/>
            <pc:sldMk cId="3039856846" sldId="258"/>
            <ac:spMk id="5" creationId="{21DB428C-F119-5C41-BE30-6760DEF3414F}"/>
          </ac:spMkLst>
        </pc:spChg>
      </pc:sldChg>
      <pc:sldChg chg="add del">
        <pc:chgData name="Kevin Cheng" userId="105565ef-b917-4f5f-91c2-40529abe0c0d" providerId="ADAL" clId="{6CF46E17-00AA-7941-A6B5-FBDBADDBDA89}" dt="2018-12-30T21:15:46.164" v="867" actId="2696"/>
        <pc:sldMkLst>
          <pc:docMk/>
          <pc:sldMk cId="3178622352" sldId="258"/>
        </pc:sldMkLst>
      </pc:sldChg>
      <pc:sldChg chg="modSp add">
        <pc:chgData name="Kevin Cheng" userId="105565ef-b917-4f5f-91c2-40529abe0c0d" providerId="ADAL" clId="{6CF46E17-00AA-7941-A6B5-FBDBADDBDA89}" dt="2018-12-30T22:00:07.545" v="1084" actId="14100"/>
        <pc:sldMkLst>
          <pc:docMk/>
          <pc:sldMk cId="1093365664" sldId="259"/>
        </pc:sldMkLst>
        <pc:spChg chg="mod">
          <ac:chgData name="Kevin Cheng" userId="105565ef-b917-4f5f-91c2-40529abe0c0d" providerId="ADAL" clId="{6CF46E17-00AA-7941-A6B5-FBDBADDBDA89}" dt="2018-12-30T22:00:07.545" v="1084" actId="14100"/>
          <ac:spMkLst>
            <pc:docMk/>
            <pc:sldMk cId="1093365664" sldId="259"/>
            <ac:spMk id="2" creationId="{A9673FA6-0C2D-AB42-B109-AF9CC6FD470D}"/>
          </ac:spMkLst>
        </pc:spChg>
      </pc:sldChg>
      <pc:sldChg chg="add">
        <pc:chgData name="Kevin Cheng" userId="105565ef-b917-4f5f-91c2-40529abe0c0d" providerId="ADAL" clId="{6CF46E17-00AA-7941-A6B5-FBDBADDBDA89}" dt="2018-12-30T22:01:16.992" v="1085"/>
        <pc:sldMkLst>
          <pc:docMk/>
          <pc:sldMk cId="3280140410" sldId="260"/>
        </pc:sldMkLst>
      </pc:sldChg>
      <pc:sldChg chg="addSp delSp modSp add">
        <pc:chgData name="Kevin Cheng" userId="105565ef-b917-4f5f-91c2-40529abe0c0d" providerId="ADAL" clId="{6CF46E17-00AA-7941-A6B5-FBDBADDBDA89}" dt="2018-12-31T00:22:40.545" v="1126" actId="478"/>
        <pc:sldMkLst>
          <pc:docMk/>
          <pc:sldMk cId="1792604381" sldId="261"/>
        </pc:sldMkLst>
        <pc:spChg chg="mod">
          <ac:chgData name="Kevin Cheng" userId="105565ef-b917-4f5f-91c2-40529abe0c0d" providerId="ADAL" clId="{6CF46E17-00AA-7941-A6B5-FBDBADDBDA89}" dt="2018-12-31T00:09:47.625" v="1120" actId="1076"/>
          <ac:spMkLst>
            <pc:docMk/>
            <pc:sldMk cId="1792604381" sldId="261"/>
            <ac:spMk id="2" creationId="{5FA7DDBE-4537-5E4D-810B-A9BE51FED868}"/>
          </ac:spMkLst>
        </pc:spChg>
        <pc:picChg chg="add del">
          <ac:chgData name="Kevin Cheng" userId="105565ef-b917-4f5f-91c2-40529abe0c0d" providerId="ADAL" clId="{6CF46E17-00AA-7941-A6B5-FBDBADDBDA89}" dt="2018-12-31T00:22:40.545" v="1126" actId="478"/>
          <ac:picMkLst>
            <pc:docMk/>
            <pc:sldMk cId="1792604381" sldId="261"/>
            <ac:picMk id="1026" creationId="{588DD0F2-F2DB-4045-8C10-DB28ECBAD250}"/>
          </ac:picMkLst>
        </pc:picChg>
      </pc:sldChg>
      <pc:sldChg chg="add del">
        <pc:chgData name="Kevin Cheng" userId="105565ef-b917-4f5f-91c2-40529abe0c0d" providerId="ADAL" clId="{6CF46E17-00AA-7941-A6B5-FBDBADDBDA89}" dt="2018-12-31T00:17:54.223" v="1124" actId="2696"/>
        <pc:sldMkLst>
          <pc:docMk/>
          <pc:sldMk cId="1944707673" sldId="262"/>
        </pc:sldMkLst>
      </pc:sldChg>
      <pc:sldChg chg="add">
        <pc:chgData name="Kevin Cheng" userId="105565ef-b917-4f5f-91c2-40529abe0c0d" providerId="ADAL" clId="{6CF46E17-00AA-7941-A6B5-FBDBADDBDA89}" dt="2018-12-31T00:17:51.685" v="1123"/>
        <pc:sldMkLst>
          <pc:docMk/>
          <pc:sldMk cId="841334935" sldId="263"/>
        </pc:sldMkLst>
      </pc:sldChg>
      <pc:sldChg chg="add">
        <pc:chgData name="Kevin Cheng" userId="105565ef-b917-4f5f-91c2-40529abe0c0d" providerId="ADAL" clId="{6CF46E17-00AA-7941-A6B5-FBDBADDBDA89}" dt="2018-12-31T00:22:29.989" v="1125"/>
        <pc:sldMkLst>
          <pc:docMk/>
          <pc:sldMk cId="2516992069" sldId="264"/>
        </pc:sldMkLst>
      </pc:sldChg>
      <pc:sldChg chg="modSp add">
        <pc:chgData name="Kevin Cheng" userId="105565ef-b917-4f5f-91c2-40529abe0c0d" providerId="ADAL" clId="{6CF46E17-00AA-7941-A6B5-FBDBADDBDA89}" dt="2018-12-31T00:23:57.917" v="1148" actId="20577"/>
        <pc:sldMkLst>
          <pc:docMk/>
          <pc:sldMk cId="3733677604" sldId="265"/>
        </pc:sldMkLst>
        <pc:spChg chg="mod">
          <ac:chgData name="Kevin Cheng" userId="105565ef-b917-4f5f-91c2-40529abe0c0d" providerId="ADAL" clId="{6CF46E17-00AA-7941-A6B5-FBDBADDBDA89}" dt="2018-12-31T00:23:57.917" v="1148" actId="20577"/>
          <ac:spMkLst>
            <pc:docMk/>
            <pc:sldMk cId="3733677604" sldId="265"/>
            <ac:spMk id="2" creationId="{2AC64445-0E43-BE4C-8F4A-C4BE70ED874A}"/>
          </ac:spMkLst>
        </pc:spChg>
      </pc:sldChg>
    </pc:docChg>
  </pc:docChgLst>
  <pc:docChgLst>
    <pc:chgData name="Kevin Cheng" userId="105565ef-b917-4f5f-91c2-40529abe0c0d" providerId="ADAL" clId="{7216B722-8D38-3240-8D39-CC91781C65F5}"/>
    <pc:docChg chg="undo redo custSel addSld delSld modSld sldOrd">
      <pc:chgData name="Kevin Cheng" userId="105565ef-b917-4f5f-91c2-40529abe0c0d" providerId="ADAL" clId="{7216B722-8D38-3240-8D39-CC91781C65F5}" dt="2018-12-31T20:41:17.221" v="2927" actId="1076"/>
      <pc:docMkLst>
        <pc:docMk/>
      </pc:docMkLst>
      <pc:sldChg chg="addSp delSp modSp">
        <pc:chgData name="Kevin Cheng" userId="105565ef-b917-4f5f-91c2-40529abe0c0d" providerId="ADAL" clId="{7216B722-8D38-3240-8D39-CC91781C65F5}" dt="2018-12-31T20:41:17.221" v="2927" actId="1076"/>
        <pc:sldMkLst>
          <pc:docMk/>
          <pc:sldMk cId="1093365664" sldId="259"/>
        </pc:sldMkLst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3" creationId="{CCC11D4F-E661-F244-9C56-217DD49824D2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4" creationId="{876CBACA-9064-9D4B-9DC9-FB693086AC6F}"/>
          </ac:spMkLst>
        </pc:spChg>
        <pc:spChg chg="add del mod">
          <ac:chgData name="Kevin Cheng" userId="105565ef-b917-4f5f-91c2-40529abe0c0d" providerId="ADAL" clId="{7216B722-8D38-3240-8D39-CC91781C65F5}" dt="2018-12-31T19:22:10.616" v="1715" actId="478"/>
          <ac:spMkLst>
            <pc:docMk/>
            <pc:sldMk cId="1093365664" sldId="259"/>
            <ac:spMk id="5" creationId="{01089975-955E-8C46-B9B4-25B15438E775}"/>
          </ac:spMkLst>
        </pc:spChg>
        <pc:spChg chg="add del mod">
          <ac:chgData name="Kevin Cheng" userId="105565ef-b917-4f5f-91c2-40529abe0c0d" providerId="ADAL" clId="{7216B722-8D38-3240-8D39-CC91781C65F5}" dt="2018-12-31T19:22:12.583" v="1716" actId="478"/>
          <ac:spMkLst>
            <pc:docMk/>
            <pc:sldMk cId="1093365664" sldId="259"/>
            <ac:spMk id="6" creationId="{33B3C175-621E-9648-A13B-5FBCC119072A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7" creationId="{28841BE9-CB1D-C142-BAB9-072C98592937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8" creationId="{1DAFCB90-F021-C944-BD44-F48E3B6E835C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9" creationId="{740B57BA-E1D3-E545-9E9D-55E687554FE1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0" creationId="{CBB98A11-EB45-D441-A101-57DD674F3F29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1" creationId="{484BEE11-7F8E-8147-933C-288BEDE4634F}"/>
          </ac:spMkLst>
        </pc:spChg>
        <pc:spChg chg="add del">
          <ac:chgData name="Kevin Cheng" userId="105565ef-b917-4f5f-91c2-40529abe0c0d" providerId="ADAL" clId="{7216B722-8D38-3240-8D39-CC91781C65F5}" dt="2018-12-31T19:31:56.746" v="1820" actId="478"/>
          <ac:spMkLst>
            <pc:docMk/>
            <pc:sldMk cId="1093365664" sldId="259"/>
            <ac:spMk id="13" creationId="{CB6A6F3C-8D83-3744-B273-8750CAABA648}"/>
          </ac:spMkLst>
        </pc:spChg>
        <pc:spChg chg="add del">
          <ac:chgData name="Kevin Cheng" userId="105565ef-b917-4f5f-91c2-40529abe0c0d" providerId="ADAL" clId="{7216B722-8D38-3240-8D39-CC91781C65F5}" dt="2018-12-31T19:31:56.746" v="1820" actId="478"/>
          <ac:spMkLst>
            <pc:docMk/>
            <pc:sldMk cId="1093365664" sldId="259"/>
            <ac:spMk id="14" creationId="{16167887-A623-684F-B448-6375DDFCA82D}"/>
          </ac:spMkLst>
        </pc:spChg>
        <pc:spChg chg="add del">
          <ac:chgData name="Kevin Cheng" userId="105565ef-b917-4f5f-91c2-40529abe0c0d" providerId="ADAL" clId="{7216B722-8D38-3240-8D39-CC91781C65F5}" dt="2018-12-31T19:32:16.889" v="1824" actId="478"/>
          <ac:spMkLst>
            <pc:docMk/>
            <pc:sldMk cId="1093365664" sldId="259"/>
            <ac:spMk id="16" creationId="{916A7282-26C9-1240-8AA1-3C8777B664C7}"/>
          </ac:spMkLst>
        </pc:spChg>
        <pc:spChg chg="add del">
          <ac:chgData name="Kevin Cheng" userId="105565ef-b917-4f5f-91c2-40529abe0c0d" providerId="ADAL" clId="{7216B722-8D38-3240-8D39-CC91781C65F5}" dt="2018-12-31T19:32:01.582" v="1822" actId="478"/>
          <ac:spMkLst>
            <pc:docMk/>
            <pc:sldMk cId="1093365664" sldId="259"/>
            <ac:spMk id="17" creationId="{41CAA145-1E0F-DE47-8BF1-BC194AD5D512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8" creationId="{24E44139-C653-4644-8E44-D8DED1542972}"/>
          </ac:spMkLst>
        </pc:spChg>
        <pc:spChg chg="add del">
          <ac:chgData name="Kevin Cheng" userId="105565ef-b917-4f5f-91c2-40529abe0c0d" providerId="ADAL" clId="{7216B722-8D38-3240-8D39-CC91781C65F5}" dt="2018-12-31T19:33:49.314" v="1850" actId="478"/>
          <ac:spMkLst>
            <pc:docMk/>
            <pc:sldMk cId="1093365664" sldId="259"/>
            <ac:spMk id="19" creationId="{879E1F7F-72BE-9144-B194-3B3F1C40ED99}"/>
          </ac:spMkLst>
        </pc:spChg>
        <pc:spChg chg="add del mod">
          <ac:chgData name="Kevin Cheng" userId="105565ef-b917-4f5f-91c2-40529abe0c0d" providerId="ADAL" clId="{7216B722-8D38-3240-8D39-CC91781C65F5}" dt="2018-12-31T19:34:41.994" v="1856" actId="478"/>
          <ac:spMkLst>
            <pc:docMk/>
            <pc:sldMk cId="1093365664" sldId="259"/>
            <ac:spMk id="21" creationId="{51537692-0757-DF40-B312-FF9E61DFD5C6}"/>
          </ac:spMkLst>
        </pc:spChg>
        <pc:spChg chg="add del mod">
          <ac:chgData name="Kevin Cheng" userId="105565ef-b917-4f5f-91c2-40529abe0c0d" providerId="ADAL" clId="{7216B722-8D38-3240-8D39-CC91781C65F5}" dt="2018-12-31T19:34:41.994" v="1856" actId="478"/>
          <ac:spMkLst>
            <pc:docMk/>
            <pc:sldMk cId="1093365664" sldId="259"/>
            <ac:spMk id="22" creationId="{F0C75937-0915-8C4A-8C35-1D28BAE37512}"/>
          </ac:spMkLst>
        </pc:spChg>
        <pc:spChg chg="add del mod">
          <ac:chgData name="Kevin Cheng" userId="105565ef-b917-4f5f-91c2-40529abe0c0d" providerId="ADAL" clId="{7216B722-8D38-3240-8D39-CC91781C65F5}" dt="2018-12-31T19:34:09.705" v="1853" actId="478"/>
          <ac:spMkLst>
            <pc:docMk/>
            <pc:sldMk cId="1093365664" sldId="259"/>
            <ac:spMk id="23" creationId="{D7738A12-2AB6-9545-9F78-A5B0CF5703D5}"/>
          </ac:spMkLst>
        </pc:spChg>
        <pc:spChg chg="add del">
          <ac:chgData name="Kevin Cheng" userId="105565ef-b917-4f5f-91c2-40529abe0c0d" providerId="ADAL" clId="{7216B722-8D38-3240-8D39-CC91781C65F5}" dt="2018-12-31T19:34:47.824" v="1860"/>
          <ac:spMkLst>
            <pc:docMk/>
            <pc:sldMk cId="1093365664" sldId="259"/>
            <ac:spMk id="25" creationId="{FA578620-2C32-294D-A1B1-27F26383D8AE}"/>
          </ac:spMkLst>
        </pc:spChg>
        <pc:spChg chg="add del">
          <ac:chgData name="Kevin Cheng" userId="105565ef-b917-4f5f-91c2-40529abe0c0d" providerId="ADAL" clId="{7216B722-8D38-3240-8D39-CC91781C65F5}" dt="2018-12-31T19:34:47.824" v="1860"/>
          <ac:spMkLst>
            <pc:docMk/>
            <pc:sldMk cId="1093365664" sldId="259"/>
            <ac:spMk id="26" creationId="{A3BAF796-0D78-664A-BD9E-228A07086974}"/>
          </ac:spMkLst>
        </pc:spChg>
        <pc:spChg chg="add del">
          <ac:chgData name="Kevin Cheng" userId="105565ef-b917-4f5f-91c2-40529abe0c0d" providerId="ADAL" clId="{7216B722-8D38-3240-8D39-CC91781C65F5}" dt="2018-12-31T19:34:47.824" v="1860"/>
          <ac:spMkLst>
            <pc:docMk/>
            <pc:sldMk cId="1093365664" sldId="259"/>
            <ac:spMk id="27" creationId="{2943E18E-B22B-E846-AC39-44E41B2F5A78}"/>
          </ac:spMkLst>
        </pc:spChg>
        <pc:spChg chg="add del">
          <ac:chgData name="Kevin Cheng" userId="105565ef-b917-4f5f-91c2-40529abe0c0d" providerId="ADAL" clId="{7216B722-8D38-3240-8D39-CC91781C65F5}" dt="2018-12-31T19:34:47.204" v="1859"/>
          <ac:spMkLst>
            <pc:docMk/>
            <pc:sldMk cId="1093365664" sldId="259"/>
            <ac:spMk id="29" creationId="{F20A15BD-19F5-6A4A-8B1F-B5DCDB90D330}"/>
          </ac:spMkLst>
        </pc:spChg>
        <pc:spChg chg="add del">
          <ac:chgData name="Kevin Cheng" userId="105565ef-b917-4f5f-91c2-40529abe0c0d" providerId="ADAL" clId="{7216B722-8D38-3240-8D39-CC91781C65F5}" dt="2018-12-31T19:34:47.204" v="1859"/>
          <ac:spMkLst>
            <pc:docMk/>
            <pc:sldMk cId="1093365664" sldId="259"/>
            <ac:spMk id="30" creationId="{93CD52C2-8F1E-8B4C-BE03-9C91782DE86A}"/>
          </ac:spMkLst>
        </pc:spChg>
        <pc:spChg chg="add del">
          <ac:chgData name="Kevin Cheng" userId="105565ef-b917-4f5f-91c2-40529abe0c0d" providerId="ADAL" clId="{7216B722-8D38-3240-8D39-CC91781C65F5}" dt="2018-12-31T19:34:47.204" v="1859"/>
          <ac:spMkLst>
            <pc:docMk/>
            <pc:sldMk cId="1093365664" sldId="259"/>
            <ac:spMk id="31" creationId="{C5B18733-7BF8-9A4D-9377-C37AE586CEB5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32" creationId="{27FBC38D-C814-A14A-8D0C-02E44561112E}"/>
          </ac:spMkLst>
        </pc:spChg>
        <pc:spChg chg="add del mod">
          <ac:chgData name="Kevin Cheng" userId="105565ef-b917-4f5f-91c2-40529abe0c0d" providerId="ADAL" clId="{7216B722-8D38-3240-8D39-CC91781C65F5}" dt="2018-12-31T19:36:28.070" v="1891" actId="478"/>
          <ac:spMkLst>
            <pc:docMk/>
            <pc:sldMk cId="1093365664" sldId="259"/>
            <ac:spMk id="33" creationId="{797A7F1A-B7B2-1B46-B936-779ECF26B30A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34" creationId="{423EBC5E-C3C5-5344-8DCF-640E19C994FC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35" creationId="{CE1493F1-12E7-7E4D-8F82-FFB44C1B283E}"/>
          </ac:spMkLst>
        </pc:spChg>
        <pc:spChg chg="add mod">
          <ac:chgData name="Kevin Cheng" userId="105565ef-b917-4f5f-91c2-40529abe0c0d" providerId="ADAL" clId="{7216B722-8D38-3240-8D39-CC91781C65F5}" dt="2018-12-31T20:40:42.251" v="2922" actId="14100"/>
          <ac:spMkLst>
            <pc:docMk/>
            <pc:sldMk cId="1093365664" sldId="259"/>
            <ac:spMk id="36" creationId="{6878481E-6684-1546-BF69-6589C4CB5DD8}"/>
          </ac:spMkLst>
        </pc:spChg>
        <pc:spChg chg="add del">
          <ac:chgData name="Kevin Cheng" userId="105565ef-b917-4f5f-91c2-40529abe0c0d" providerId="ADAL" clId="{7216B722-8D38-3240-8D39-CC91781C65F5}" dt="2018-12-31T19:48:01.999" v="2003" actId="478"/>
          <ac:spMkLst>
            <pc:docMk/>
            <pc:sldMk cId="1093365664" sldId="259"/>
            <ac:spMk id="75" creationId="{E9E22A73-8743-7D4E-A8A9-D9037058D7DF}"/>
          </ac:spMkLst>
        </pc:spChg>
        <pc:spChg chg="add del">
          <ac:chgData name="Kevin Cheng" userId="105565ef-b917-4f5f-91c2-40529abe0c0d" providerId="ADAL" clId="{7216B722-8D38-3240-8D39-CC91781C65F5}" dt="2018-12-31T19:48:00.284" v="2002"/>
          <ac:spMkLst>
            <pc:docMk/>
            <pc:sldMk cId="1093365664" sldId="259"/>
            <ac:spMk id="76" creationId="{EA53ABB5-CF96-424E-B1CE-C24DB0EE61F3}"/>
          </ac:spMkLst>
        </pc:spChg>
        <pc:spChg chg="add del">
          <ac:chgData name="Kevin Cheng" userId="105565ef-b917-4f5f-91c2-40529abe0c0d" providerId="ADAL" clId="{7216B722-8D38-3240-8D39-CC91781C65F5}" dt="2018-12-31T19:48:00.284" v="2002"/>
          <ac:spMkLst>
            <pc:docMk/>
            <pc:sldMk cId="1093365664" sldId="259"/>
            <ac:spMk id="77" creationId="{373BCDA5-6FC0-614C-93C7-FA70FA977A96}"/>
          </ac:spMkLst>
        </pc:spChg>
        <pc:spChg chg="add del mod">
          <ac:chgData name="Kevin Cheng" userId="105565ef-b917-4f5f-91c2-40529abe0c0d" providerId="ADAL" clId="{7216B722-8D38-3240-8D39-CC91781C65F5}" dt="2018-12-31T19:48:59.902" v="2011" actId="478"/>
          <ac:spMkLst>
            <pc:docMk/>
            <pc:sldMk cId="1093365664" sldId="259"/>
            <ac:spMk id="78" creationId="{E87ED80C-302E-CC4D-BA9F-AA8435D1BF96}"/>
          </ac:spMkLst>
        </pc:spChg>
        <pc:spChg chg="add del mod">
          <ac:chgData name="Kevin Cheng" userId="105565ef-b917-4f5f-91c2-40529abe0c0d" providerId="ADAL" clId="{7216B722-8D38-3240-8D39-CC91781C65F5}" dt="2018-12-31T19:49:03.440" v="2012" actId="478"/>
          <ac:spMkLst>
            <pc:docMk/>
            <pc:sldMk cId="1093365664" sldId="259"/>
            <ac:spMk id="79" creationId="{4CB02EFE-262B-5949-8A82-9D1E6AC6B94F}"/>
          </ac:spMkLst>
        </pc:spChg>
        <pc:spChg chg="add del mod">
          <ac:chgData name="Kevin Cheng" userId="105565ef-b917-4f5f-91c2-40529abe0c0d" providerId="ADAL" clId="{7216B722-8D38-3240-8D39-CC91781C65F5}" dt="2018-12-31T19:54:50.011" v="2064" actId="478"/>
          <ac:spMkLst>
            <pc:docMk/>
            <pc:sldMk cId="1093365664" sldId="259"/>
            <ac:spMk id="97" creationId="{9C4EAC0F-E17D-FC49-9066-DB3E4D1E9703}"/>
          </ac:spMkLst>
        </pc:spChg>
        <pc:spChg chg="add del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99" creationId="{5EA41F61-6658-874E-BEA7-381A6FC9CCD2}"/>
          </ac:spMkLst>
        </pc:spChg>
        <pc:spChg chg="add del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00" creationId="{10C7266C-BB80-354C-95C5-D85E7193D017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04" creationId="{E8EB89ED-C3E3-064C-8073-918A4C88424A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18" creationId="{E77F6702-C378-6643-98DD-8D6E61B76E59}"/>
          </ac:spMkLst>
        </pc:spChg>
        <pc:spChg chg="add del mod">
          <ac:chgData name="Kevin Cheng" userId="105565ef-b917-4f5f-91c2-40529abe0c0d" providerId="ADAL" clId="{7216B722-8D38-3240-8D39-CC91781C65F5}" dt="2018-12-31T20:11:21.813" v="2287" actId="478"/>
          <ac:spMkLst>
            <pc:docMk/>
            <pc:sldMk cId="1093365664" sldId="259"/>
            <ac:spMk id="119" creationId="{FF063863-2D6D-644E-8F4F-B51E966755B2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20" creationId="{357E684A-B24D-5140-A7C1-491C88BC155F}"/>
          </ac:spMkLst>
        </pc:spChg>
        <pc:spChg chg="add del mod">
          <ac:chgData name="Kevin Cheng" userId="105565ef-b917-4f5f-91c2-40529abe0c0d" providerId="ADAL" clId="{7216B722-8D38-3240-8D39-CC91781C65F5}" dt="2018-12-31T20:11:27.751" v="2288" actId="478"/>
          <ac:spMkLst>
            <pc:docMk/>
            <pc:sldMk cId="1093365664" sldId="259"/>
            <ac:spMk id="121" creationId="{3A67114A-77B1-E347-A0A0-0178CE65C558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22" creationId="{4A3F9E8F-64C5-C344-93DC-9585BDD3D9AF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23" creationId="{C03534A9-CFC0-8547-ACDF-48D2A8E341F2}"/>
          </ac:spMkLst>
        </pc:spChg>
        <pc:spChg chg="add del mod">
          <ac:chgData name="Kevin Cheng" userId="105565ef-b917-4f5f-91c2-40529abe0c0d" providerId="ADAL" clId="{7216B722-8D38-3240-8D39-CC91781C65F5}" dt="2018-12-31T20:40:20.150" v="2920" actId="1076"/>
          <ac:spMkLst>
            <pc:docMk/>
            <pc:sldMk cId="1093365664" sldId="259"/>
            <ac:spMk id="132" creationId="{F21E8876-3809-2C49-82AC-B1022167A87C}"/>
          </ac:spMkLst>
        </pc:spChg>
        <pc:spChg chg="add del mod">
          <ac:chgData name="Kevin Cheng" userId="105565ef-b917-4f5f-91c2-40529abe0c0d" providerId="ADAL" clId="{7216B722-8D38-3240-8D39-CC91781C65F5}" dt="2018-12-31T20:15:24.217" v="2356" actId="478"/>
          <ac:spMkLst>
            <pc:docMk/>
            <pc:sldMk cId="1093365664" sldId="259"/>
            <ac:spMk id="133" creationId="{2367CD46-B101-AD49-A5E5-F4BAEF9F7D25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34" creationId="{3DB6D94C-C2B1-BD40-9DAF-2967A8B38283}"/>
          </ac:spMkLst>
        </pc:spChg>
        <pc:spChg chg="add mod">
          <ac:chgData name="Kevin Cheng" userId="105565ef-b917-4f5f-91c2-40529abe0c0d" providerId="ADAL" clId="{7216B722-8D38-3240-8D39-CC91781C65F5}" dt="2018-12-31T20:40:10.328" v="2918" actId="1037"/>
          <ac:spMkLst>
            <pc:docMk/>
            <pc:sldMk cId="1093365664" sldId="259"/>
            <ac:spMk id="139" creationId="{C76A0E1D-C79E-DB44-8A17-89728F08ECD6}"/>
          </ac:spMkLst>
        </pc:spChg>
        <pc:spChg chg="add mod">
          <ac:chgData name="Kevin Cheng" userId="105565ef-b917-4f5f-91c2-40529abe0c0d" providerId="ADAL" clId="{7216B722-8D38-3240-8D39-CC91781C65F5}" dt="2018-12-31T20:41:17.221" v="2927" actId="1076"/>
          <ac:spMkLst>
            <pc:docMk/>
            <pc:sldMk cId="1093365664" sldId="259"/>
            <ac:spMk id="143" creationId="{7D56BAEF-1F04-6544-AC1E-C74F61A8C2B1}"/>
          </ac:spMkLst>
        </pc:spChg>
        <pc:graphicFrameChg chg="add del">
          <ac:chgData name="Kevin Cheng" userId="105565ef-b917-4f5f-91c2-40529abe0c0d" providerId="ADAL" clId="{7216B722-8D38-3240-8D39-CC91781C65F5}" dt="2018-12-31T19:31:56.746" v="1820" actId="478"/>
          <ac:graphicFrameMkLst>
            <pc:docMk/>
            <pc:sldMk cId="1093365664" sldId="259"/>
            <ac:graphicFrameMk id="12" creationId="{456CC285-3FBD-2E41-86DD-E5287E9769C5}"/>
          </ac:graphicFrameMkLst>
        </pc:graphicFrameChg>
        <pc:graphicFrameChg chg="add del modGraphic">
          <ac:chgData name="Kevin Cheng" userId="105565ef-b917-4f5f-91c2-40529abe0c0d" providerId="ADAL" clId="{7216B722-8D38-3240-8D39-CC91781C65F5}" dt="2018-12-31T19:32:49.621" v="1828" actId="478"/>
          <ac:graphicFrameMkLst>
            <pc:docMk/>
            <pc:sldMk cId="1093365664" sldId="259"/>
            <ac:graphicFrameMk id="15" creationId="{0F0748A1-B5E3-FC4D-BF14-B4349A79B492}"/>
          </ac:graphicFrameMkLst>
        </pc:graphicFrameChg>
        <pc:graphicFrameChg chg="add del mod modGraphic">
          <ac:chgData name="Kevin Cheng" userId="105565ef-b917-4f5f-91c2-40529abe0c0d" providerId="ADAL" clId="{7216B722-8D38-3240-8D39-CC91781C65F5}" dt="2018-12-31T19:34:41.994" v="1856" actId="478"/>
          <ac:graphicFrameMkLst>
            <pc:docMk/>
            <pc:sldMk cId="1093365664" sldId="259"/>
            <ac:graphicFrameMk id="20" creationId="{BABFD194-1D59-804C-BD96-226A2CD1D00C}"/>
          </ac:graphicFrameMkLst>
        </pc:graphicFrameChg>
        <pc:graphicFrameChg chg="add del">
          <ac:chgData name="Kevin Cheng" userId="105565ef-b917-4f5f-91c2-40529abe0c0d" providerId="ADAL" clId="{7216B722-8D38-3240-8D39-CC91781C65F5}" dt="2018-12-31T19:34:47.824" v="1860"/>
          <ac:graphicFrameMkLst>
            <pc:docMk/>
            <pc:sldMk cId="1093365664" sldId="259"/>
            <ac:graphicFrameMk id="24" creationId="{D8DD736F-2207-3842-B3D5-77B467EE99FA}"/>
          </ac:graphicFrameMkLst>
        </pc:graphicFrameChg>
        <pc:graphicFrameChg chg="add del">
          <ac:chgData name="Kevin Cheng" userId="105565ef-b917-4f5f-91c2-40529abe0c0d" providerId="ADAL" clId="{7216B722-8D38-3240-8D39-CC91781C65F5}" dt="2018-12-31T19:34:47.204" v="1859"/>
          <ac:graphicFrameMkLst>
            <pc:docMk/>
            <pc:sldMk cId="1093365664" sldId="259"/>
            <ac:graphicFrameMk id="28" creationId="{2FFC7BEE-D742-854E-A8B0-52077F8DE5B0}"/>
          </ac:graphicFrameMkLst>
        </pc:graphicFrameChg>
        <pc:cxnChg chg="add mod">
          <ac:chgData name="Kevin Cheng" userId="105565ef-b917-4f5f-91c2-40529abe0c0d" providerId="ADAL" clId="{7216B722-8D38-3240-8D39-CC91781C65F5}" dt="2018-12-31T20:40:51.930" v="2924" actId="14100"/>
          <ac:cxnSpMkLst>
            <pc:docMk/>
            <pc:sldMk cId="1093365664" sldId="259"/>
            <ac:cxnSpMk id="38" creationId="{CD90C6D0-D1AB-C14E-A412-66EDB34719E5}"/>
          </ac:cxnSpMkLst>
        </pc:cxnChg>
        <pc:cxnChg chg="add del mod">
          <ac:chgData name="Kevin Cheng" userId="105565ef-b917-4f5f-91c2-40529abe0c0d" providerId="ADAL" clId="{7216B722-8D38-3240-8D39-CC91781C65F5}" dt="2018-12-31T19:59:28.189" v="2126" actId="478"/>
          <ac:cxnSpMkLst>
            <pc:docMk/>
            <pc:sldMk cId="1093365664" sldId="259"/>
            <ac:cxnSpMk id="40" creationId="{1CB857E3-CAB7-E748-88C9-C72197F9CE46}"/>
          </ac:cxnSpMkLst>
        </pc:cxnChg>
        <pc:cxnChg chg="add del mod">
          <ac:chgData name="Kevin Cheng" userId="105565ef-b917-4f5f-91c2-40529abe0c0d" providerId="ADAL" clId="{7216B722-8D38-3240-8D39-CC91781C65F5}" dt="2018-12-31T19:59:24.754" v="2125" actId="478"/>
          <ac:cxnSpMkLst>
            <pc:docMk/>
            <pc:sldMk cId="1093365664" sldId="259"/>
            <ac:cxnSpMk id="42" creationId="{40F13673-54A7-AC41-87E2-8BAF6B1D388A}"/>
          </ac:cxnSpMkLst>
        </pc:cxnChg>
        <pc:cxnChg chg="add del mod">
          <ac:chgData name="Kevin Cheng" userId="105565ef-b917-4f5f-91c2-40529abe0c0d" providerId="ADAL" clId="{7216B722-8D38-3240-8D39-CC91781C65F5}" dt="2018-12-31T19:59:13.004" v="2123" actId="478"/>
          <ac:cxnSpMkLst>
            <pc:docMk/>
            <pc:sldMk cId="1093365664" sldId="259"/>
            <ac:cxnSpMk id="47" creationId="{0F3539A7-B93E-5B47-9DED-F768F07636DF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49" creationId="{01A92A20-F5BD-7349-884C-FC356ED6FA4E}"/>
          </ac:cxnSpMkLst>
        </pc:cxnChg>
        <pc:cxnChg chg="add del mod">
          <ac:chgData name="Kevin Cheng" userId="105565ef-b917-4f5f-91c2-40529abe0c0d" providerId="ADAL" clId="{7216B722-8D38-3240-8D39-CC91781C65F5}" dt="2018-12-31T19:43:49.149" v="1979" actId="478"/>
          <ac:cxnSpMkLst>
            <pc:docMk/>
            <pc:sldMk cId="1093365664" sldId="259"/>
            <ac:cxnSpMk id="51" creationId="{3D80343E-4FE9-2742-8DF8-5BD157A1B9E1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56" creationId="{7A277371-EFFD-8149-A9FB-837D430A833C}"/>
          </ac:cxnSpMkLst>
        </pc:cxnChg>
        <pc:cxnChg chg="add del mod">
          <ac:chgData name="Kevin Cheng" userId="105565ef-b917-4f5f-91c2-40529abe0c0d" providerId="ADAL" clId="{7216B722-8D38-3240-8D39-CC91781C65F5}" dt="2018-12-31T19:45:28.471" v="1993" actId="478"/>
          <ac:cxnSpMkLst>
            <pc:docMk/>
            <pc:sldMk cId="1093365664" sldId="259"/>
            <ac:cxnSpMk id="60" creationId="{844873BF-2005-CE4C-865D-1DBB1DC8F408}"/>
          </ac:cxnSpMkLst>
        </pc:cxnChg>
        <pc:cxnChg chg="add del mod">
          <ac:chgData name="Kevin Cheng" userId="105565ef-b917-4f5f-91c2-40529abe0c0d" providerId="ADAL" clId="{7216B722-8D38-3240-8D39-CC91781C65F5}" dt="2018-12-31T19:59:14.855" v="2124" actId="478"/>
          <ac:cxnSpMkLst>
            <pc:docMk/>
            <pc:sldMk cId="1093365664" sldId="259"/>
            <ac:cxnSpMk id="64" creationId="{53F7A74C-8AE8-D94B-BD25-87ADD3CBB190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85" creationId="{1C206DCC-185C-0F47-8562-1182BFCF4171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86" creationId="{825A8518-5AEE-6649-9FB4-2E4D583C55A1}"/>
          </ac:cxnSpMkLst>
        </pc:cxnChg>
        <pc:cxnChg chg="add del mod">
          <ac:chgData name="Kevin Cheng" userId="105565ef-b917-4f5f-91c2-40529abe0c0d" providerId="ADAL" clId="{7216B722-8D38-3240-8D39-CC91781C65F5}" dt="2018-12-31T20:02:31.553" v="2161" actId="478"/>
          <ac:cxnSpMkLst>
            <pc:docMk/>
            <pc:sldMk cId="1093365664" sldId="259"/>
            <ac:cxnSpMk id="106" creationId="{A3224EA1-2F92-6645-9D4E-1DC49176EA26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08" creationId="{CECA993B-28A9-C94E-971E-BD79F19422C2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14" creationId="{B031D56C-1269-C34C-9BEF-5229B80D4E37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16" creationId="{1DC0C7ED-26B5-5843-A3AC-DCCAE0041900}"/>
          </ac:cxnSpMkLst>
        </pc:cxnChg>
        <pc:cxnChg chg="add del mod">
          <ac:chgData name="Kevin Cheng" userId="105565ef-b917-4f5f-91c2-40529abe0c0d" providerId="ADAL" clId="{7216B722-8D38-3240-8D39-CC91781C65F5}" dt="2018-12-31T20:32:33.246" v="2851" actId="478"/>
          <ac:cxnSpMkLst>
            <pc:docMk/>
            <pc:sldMk cId="1093365664" sldId="259"/>
            <ac:cxnSpMk id="125" creationId="{84E8B0C5-F3CD-FA46-994B-223A435A3E3D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41" creationId="{43889E3D-4DF3-664F-B6B2-5A1A479B4920}"/>
          </ac:cxnSpMkLst>
        </pc:cxnChg>
        <pc:cxnChg chg="add mod">
          <ac:chgData name="Kevin Cheng" userId="105565ef-b917-4f5f-91c2-40529abe0c0d" providerId="ADAL" clId="{7216B722-8D38-3240-8D39-CC91781C65F5}" dt="2018-12-31T20:41:17.221" v="2927" actId="1076"/>
          <ac:cxnSpMkLst>
            <pc:docMk/>
            <pc:sldMk cId="1093365664" sldId="259"/>
            <ac:cxnSpMk id="148" creationId="{8DECCF1E-F5FE-254E-BE4C-0A8A55EE0D19}"/>
          </ac:cxnSpMkLst>
        </pc:cxnChg>
        <pc:cxnChg chg="add mod">
          <ac:chgData name="Kevin Cheng" userId="105565ef-b917-4f5f-91c2-40529abe0c0d" providerId="ADAL" clId="{7216B722-8D38-3240-8D39-CC91781C65F5}" dt="2018-12-31T20:40:10.328" v="2918" actId="1037"/>
          <ac:cxnSpMkLst>
            <pc:docMk/>
            <pc:sldMk cId="1093365664" sldId="259"/>
            <ac:cxnSpMk id="163" creationId="{77227D6E-124E-9A46-A4A5-A45265243B77}"/>
          </ac:cxnSpMkLst>
        </pc:cxnChg>
        <pc:cxnChg chg="add mod">
          <ac:chgData name="Kevin Cheng" userId="105565ef-b917-4f5f-91c2-40529abe0c0d" providerId="ADAL" clId="{7216B722-8D38-3240-8D39-CC91781C65F5}" dt="2018-12-31T20:41:02.982" v="2925" actId="14100"/>
          <ac:cxnSpMkLst>
            <pc:docMk/>
            <pc:sldMk cId="1093365664" sldId="259"/>
            <ac:cxnSpMk id="166" creationId="{61138166-0423-B940-B86A-F0C637CC1704}"/>
          </ac:cxnSpMkLst>
        </pc:cxnChg>
      </pc:sldChg>
      <pc:sldChg chg="modSp">
        <pc:chgData name="Kevin Cheng" userId="105565ef-b917-4f5f-91c2-40529abe0c0d" providerId="ADAL" clId="{7216B722-8D38-3240-8D39-CC91781C65F5}" dt="2018-12-31T20:25:11.865" v="2836" actId="20577"/>
        <pc:sldMkLst>
          <pc:docMk/>
          <pc:sldMk cId="3280140410" sldId="260"/>
        </pc:sldMkLst>
        <pc:spChg chg="mod">
          <ac:chgData name="Kevin Cheng" userId="105565ef-b917-4f5f-91c2-40529abe0c0d" providerId="ADAL" clId="{7216B722-8D38-3240-8D39-CC91781C65F5}" dt="2018-12-31T20:25:11.865" v="2836" actId="20577"/>
          <ac:spMkLst>
            <pc:docMk/>
            <pc:sldMk cId="3280140410" sldId="260"/>
            <ac:spMk id="29" creationId="{DBD7493C-66E3-1543-BD2A-D10C90D550BF}"/>
          </ac:spMkLst>
        </pc:spChg>
      </pc:sldChg>
      <pc:sldChg chg="addSp delSp modSp ord">
        <pc:chgData name="Kevin Cheng" userId="105565ef-b917-4f5f-91c2-40529abe0c0d" providerId="ADAL" clId="{7216B722-8D38-3240-8D39-CC91781C65F5}" dt="2018-12-31T20:26:27.897" v="2850"/>
        <pc:sldMkLst>
          <pc:docMk/>
          <pc:sldMk cId="1792604381" sldId="261"/>
        </pc:sldMkLst>
        <pc:spChg chg="add del mod">
          <ac:chgData name="Kevin Cheng" userId="105565ef-b917-4f5f-91c2-40529abe0c0d" providerId="ADAL" clId="{7216B722-8D38-3240-8D39-CC91781C65F5}" dt="2018-12-31T01:05:02.458" v="318"/>
          <ac:spMkLst>
            <pc:docMk/>
            <pc:sldMk cId="1792604381" sldId="261"/>
            <ac:spMk id="3" creationId="{30865043-3ECC-8942-9FE9-88967E133281}"/>
          </ac:spMkLst>
        </pc:spChg>
        <pc:spChg chg="add del mod">
          <ac:chgData name="Kevin Cheng" userId="105565ef-b917-4f5f-91c2-40529abe0c0d" providerId="ADAL" clId="{7216B722-8D38-3240-8D39-CC91781C65F5}" dt="2018-12-31T01:05:02.458" v="318"/>
          <ac:spMkLst>
            <pc:docMk/>
            <pc:sldMk cId="1792604381" sldId="261"/>
            <ac:spMk id="4" creationId="{997467A1-3087-774B-8471-7973EEF8448C}"/>
          </ac:spMkLst>
        </pc:spChg>
        <pc:spChg chg="add del mod">
          <ac:chgData name="Kevin Cheng" userId="105565ef-b917-4f5f-91c2-40529abe0c0d" providerId="ADAL" clId="{7216B722-8D38-3240-8D39-CC91781C65F5}" dt="2018-12-31T01:05:02.458" v="318"/>
          <ac:spMkLst>
            <pc:docMk/>
            <pc:sldMk cId="1792604381" sldId="261"/>
            <ac:spMk id="5" creationId="{A85A3136-5B39-5742-A27A-37185854B72B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6" creationId="{54057756-E6F6-FB40-ACB8-5DB641A9C095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7" creationId="{7D6040CA-368F-2541-AC9C-353890BB6133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8" creationId="{8B7C5424-43C1-4240-850A-0A7C3892AF54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9" creationId="{2D83C18F-C181-2349-87FC-EAD62B691D1C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10" creationId="{C82C453C-BDE4-4640-B7F8-EA11EB9777A9}"/>
          </ac:spMkLst>
        </pc:spChg>
        <pc:spChg chg="add del mod">
          <ac:chgData name="Kevin Cheng" userId="105565ef-b917-4f5f-91c2-40529abe0c0d" providerId="ADAL" clId="{7216B722-8D38-3240-8D39-CC91781C65F5}" dt="2018-12-31T00:53:41.250" v="146" actId="478"/>
          <ac:spMkLst>
            <pc:docMk/>
            <pc:sldMk cId="1792604381" sldId="261"/>
            <ac:spMk id="11" creationId="{65920266-1C20-BC4A-9F79-F8714950A342}"/>
          </ac:spMkLst>
        </pc:spChg>
        <pc:spChg chg="add del mod">
          <ac:chgData name="Kevin Cheng" userId="105565ef-b917-4f5f-91c2-40529abe0c0d" providerId="ADAL" clId="{7216B722-8D38-3240-8D39-CC91781C65F5}" dt="2018-12-31T00:55:50.526" v="188" actId="478"/>
          <ac:spMkLst>
            <pc:docMk/>
            <pc:sldMk cId="1792604381" sldId="261"/>
            <ac:spMk id="12" creationId="{06B0154A-1CD5-5E41-A3AF-376305623F9A}"/>
          </ac:spMkLst>
        </pc:spChg>
        <pc:spChg chg="add del mod">
          <ac:chgData name="Kevin Cheng" userId="105565ef-b917-4f5f-91c2-40529abe0c0d" providerId="ADAL" clId="{7216B722-8D38-3240-8D39-CC91781C65F5}" dt="2018-12-31T01:03:57.716" v="308"/>
          <ac:spMkLst>
            <pc:docMk/>
            <pc:sldMk cId="1792604381" sldId="261"/>
            <ac:spMk id="13" creationId="{7402979F-6D12-F24B-B6F7-A68D4D3862E0}"/>
          </ac:spMkLst>
        </pc:spChg>
        <pc:spChg chg="add del mod">
          <ac:chgData name="Kevin Cheng" userId="105565ef-b917-4f5f-91c2-40529abe0c0d" providerId="ADAL" clId="{7216B722-8D38-3240-8D39-CC91781C65F5}" dt="2018-12-31T00:56:40.280" v="203"/>
          <ac:spMkLst>
            <pc:docMk/>
            <pc:sldMk cId="1792604381" sldId="261"/>
            <ac:spMk id="14" creationId="{CCB572F6-EA47-0B42-9F6B-125C55B2ADA9}"/>
          </ac:spMkLst>
        </pc:spChg>
        <pc:spChg chg="add del mod">
          <ac:chgData name="Kevin Cheng" userId="105565ef-b917-4f5f-91c2-40529abe0c0d" providerId="ADAL" clId="{7216B722-8D38-3240-8D39-CC91781C65F5}" dt="2018-12-31T00:56:40.280" v="203"/>
          <ac:spMkLst>
            <pc:docMk/>
            <pc:sldMk cId="1792604381" sldId="261"/>
            <ac:spMk id="15" creationId="{7C63AEE0-82AB-A94E-BD0E-1B9B2B6B2471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16" creationId="{F6A5BD06-47C7-D344-B4E9-20B6B5FBD925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17" creationId="{02ADAA9B-7E4B-0148-892F-F7F66620447E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18" creationId="{32EF0AD6-1A43-0041-A7DC-B0F1CC7DC3CF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19" creationId="{E63F5867-0F07-E84F-AD33-E9DFFB415CC3}"/>
          </ac:spMkLst>
        </pc:spChg>
        <pc:spChg chg="add del mod">
          <ac:chgData name="Kevin Cheng" userId="105565ef-b917-4f5f-91c2-40529abe0c0d" providerId="ADAL" clId="{7216B722-8D38-3240-8D39-CC91781C65F5}" dt="2018-12-31T01:00:38.496" v="278"/>
          <ac:spMkLst>
            <pc:docMk/>
            <pc:sldMk cId="1792604381" sldId="261"/>
            <ac:spMk id="20" creationId="{B98C6477-E9FA-7B48-B031-5735B94F8C84}"/>
          </ac:spMkLst>
        </pc:spChg>
        <pc:spChg chg="add mod">
          <ac:chgData name="Kevin Cheng" userId="105565ef-b917-4f5f-91c2-40529abe0c0d" providerId="ADAL" clId="{7216B722-8D38-3240-8D39-CC91781C65F5}" dt="2018-12-31T04:02:04.493" v="1687" actId="1076"/>
          <ac:spMkLst>
            <pc:docMk/>
            <pc:sldMk cId="1792604381" sldId="261"/>
            <ac:spMk id="21" creationId="{F90E979E-9428-AF45-B594-77BE389F1CE4}"/>
          </ac:spMkLst>
        </pc:spChg>
        <pc:spChg chg="add mod">
          <ac:chgData name="Kevin Cheng" userId="105565ef-b917-4f5f-91c2-40529abe0c0d" providerId="ADAL" clId="{7216B722-8D38-3240-8D39-CC91781C65F5}" dt="2018-12-31T04:01:44.569" v="1682" actId="12788"/>
          <ac:spMkLst>
            <pc:docMk/>
            <pc:sldMk cId="1792604381" sldId="261"/>
            <ac:spMk id="22" creationId="{4BC71606-BE3B-C844-8A6D-473C8EC71C84}"/>
          </ac:spMkLst>
        </pc:spChg>
        <pc:spChg chg="add mod">
          <ac:chgData name="Kevin Cheng" userId="105565ef-b917-4f5f-91c2-40529abe0c0d" providerId="ADAL" clId="{7216B722-8D38-3240-8D39-CC91781C65F5}" dt="2018-12-31T04:02:26.620" v="1691" actId="12788"/>
          <ac:spMkLst>
            <pc:docMk/>
            <pc:sldMk cId="1792604381" sldId="261"/>
            <ac:spMk id="23" creationId="{7E525C38-9FB3-4846-9118-E44260C52AE2}"/>
          </ac:spMkLst>
        </pc:spChg>
        <pc:spChg chg="add mod">
          <ac:chgData name="Kevin Cheng" userId="105565ef-b917-4f5f-91c2-40529abe0c0d" providerId="ADAL" clId="{7216B722-8D38-3240-8D39-CC91781C65F5}" dt="2018-12-31T01:11:10.402" v="366" actId="12788"/>
          <ac:spMkLst>
            <pc:docMk/>
            <pc:sldMk cId="1792604381" sldId="261"/>
            <ac:spMk id="24" creationId="{93A98D7B-5D34-7049-88D3-3DE2F899E628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25" creationId="{4E0EBCE5-950B-2C4C-9227-CC1D8409E11F}"/>
          </ac:spMkLst>
        </pc:spChg>
        <pc:spChg chg="add mod">
          <ac:chgData name="Kevin Cheng" userId="105565ef-b917-4f5f-91c2-40529abe0c0d" providerId="ADAL" clId="{7216B722-8D38-3240-8D39-CC91781C65F5}" dt="2018-12-31T01:10:34.784" v="363" actId="14100"/>
          <ac:spMkLst>
            <pc:docMk/>
            <pc:sldMk cId="1792604381" sldId="261"/>
            <ac:spMk id="26" creationId="{5D3D798B-CF11-6D49-AB6A-CDF7BB7D389B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27" creationId="{C704406C-B4C2-5D45-A43E-C28596919AF8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28" creationId="{297B1B11-C082-6144-B25C-DEFDF24FF913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29" creationId="{55EF670C-0717-7744-87B0-453280BF63F9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30" creationId="{073632DD-F460-994F-81BB-4617484E6B66}"/>
          </ac:spMkLst>
        </pc:spChg>
        <pc:spChg chg="add mod">
          <ac:chgData name="Kevin Cheng" userId="105565ef-b917-4f5f-91c2-40529abe0c0d" providerId="ADAL" clId="{7216B722-8D38-3240-8D39-CC91781C65F5}" dt="2018-12-31T01:09:23.498" v="353" actId="1076"/>
          <ac:spMkLst>
            <pc:docMk/>
            <pc:sldMk cId="1792604381" sldId="261"/>
            <ac:spMk id="31" creationId="{F0543E53-6911-5441-BBB6-505A0AA4A2D1}"/>
          </ac:spMkLst>
        </pc:spChg>
        <pc:spChg chg="add mod">
          <ac:chgData name="Kevin Cheng" userId="105565ef-b917-4f5f-91c2-40529abe0c0d" providerId="ADAL" clId="{7216B722-8D38-3240-8D39-CC91781C65F5}" dt="2018-12-31T01:10:41.567" v="365" actId="14100"/>
          <ac:spMkLst>
            <pc:docMk/>
            <pc:sldMk cId="1792604381" sldId="261"/>
            <ac:spMk id="32" creationId="{7FE89640-A89A-8141-A7D3-92FFD9D9F641}"/>
          </ac:spMkLst>
        </pc:spChg>
        <pc:spChg chg="add mod">
          <ac:chgData name="Kevin Cheng" userId="105565ef-b917-4f5f-91c2-40529abe0c0d" providerId="ADAL" clId="{7216B722-8D38-3240-8D39-CC91781C65F5}" dt="2018-12-31T01:11:10.402" v="366" actId="12788"/>
          <ac:spMkLst>
            <pc:docMk/>
            <pc:sldMk cId="1792604381" sldId="261"/>
            <ac:spMk id="33" creationId="{EDBF5A2F-28B6-2943-8A42-19D7A93FBA19}"/>
          </ac:spMkLst>
        </pc:spChg>
        <pc:spChg chg="add mod">
          <ac:chgData name="Kevin Cheng" userId="105565ef-b917-4f5f-91c2-40529abe0c0d" providerId="ADAL" clId="{7216B722-8D38-3240-8D39-CC91781C65F5}" dt="2018-12-31T01:08:57.255" v="350" actId="12788"/>
          <ac:spMkLst>
            <pc:docMk/>
            <pc:sldMk cId="1792604381" sldId="261"/>
            <ac:spMk id="34" creationId="{8BA0C4CC-FACB-3847-B2CF-55C9AA4D43EB}"/>
          </ac:spMkLst>
        </pc:spChg>
        <pc:spChg chg="add mod">
          <ac:chgData name="Kevin Cheng" userId="105565ef-b917-4f5f-91c2-40529abe0c0d" providerId="ADAL" clId="{7216B722-8D38-3240-8D39-CC91781C65F5}" dt="2018-12-31T01:19:58.690" v="440" actId="12788"/>
          <ac:spMkLst>
            <pc:docMk/>
            <pc:sldMk cId="1792604381" sldId="261"/>
            <ac:spMk id="78" creationId="{FA0EB11D-1958-374F-8256-4DAB30E88C47}"/>
          </ac:spMkLst>
        </pc:spChg>
        <pc:spChg chg="add mod">
          <ac:chgData name="Kevin Cheng" userId="105565ef-b917-4f5f-91c2-40529abe0c0d" providerId="ADAL" clId="{7216B722-8D38-3240-8D39-CC91781C65F5}" dt="2018-12-31T01:19:58.690" v="440" actId="12788"/>
          <ac:spMkLst>
            <pc:docMk/>
            <pc:sldMk cId="1792604381" sldId="261"/>
            <ac:spMk id="79" creationId="{62350E2C-354E-4841-A765-B06D64799078}"/>
          </ac:spMkLst>
        </pc:spChg>
        <pc:spChg chg="add mod">
          <ac:chgData name="Kevin Cheng" userId="105565ef-b917-4f5f-91c2-40529abe0c0d" providerId="ADAL" clId="{7216B722-8D38-3240-8D39-CC91781C65F5}" dt="2018-12-31T01:19:58.690" v="440" actId="12788"/>
          <ac:spMkLst>
            <pc:docMk/>
            <pc:sldMk cId="1792604381" sldId="261"/>
            <ac:spMk id="80" creationId="{86236B08-188B-934A-83D0-7073FEDA1FB4}"/>
          </ac:spMkLst>
        </pc:spChg>
        <pc:spChg chg="add mod">
          <ac:chgData name="Kevin Cheng" userId="105565ef-b917-4f5f-91c2-40529abe0c0d" providerId="ADAL" clId="{7216B722-8D38-3240-8D39-CC91781C65F5}" dt="2018-12-31T01:23:13.008" v="463" actId="1076"/>
          <ac:spMkLst>
            <pc:docMk/>
            <pc:sldMk cId="1792604381" sldId="261"/>
            <ac:spMk id="81" creationId="{F0D674D7-E4E0-2047-A1A1-DD80FC0A2951}"/>
          </ac:spMkLst>
        </pc:spChg>
        <pc:spChg chg="add mod">
          <ac:chgData name="Kevin Cheng" userId="105565ef-b917-4f5f-91c2-40529abe0c0d" providerId="ADAL" clId="{7216B722-8D38-3240-8D39-CC91781C65F5}" dt="2018-12-31T01:23:20.263" v="464" actId="1076"/>
          <ac:spMkLst>
            <pc:docMk/>
            <pc:sldMk cId="1792604381" sldId="261"/>
            <ac:spMk id="82" creationId="{7D04DB7A-EF75-4A47-A8D2-997C0177BAC0}"/>
          </ac:spMkLst>
        </pc:spChg>
        <pc:spChg chg="add mod">
          <ac:chgData name="Kevin Cheng" userId="105565ef-b917-4f5f-91c2-40529abe0c0d" providerId="ADAL" clId="{7216B722-8D38-3240-8D39-CC91781C65F5}" dt="2018-12-31T04:02:37.453" v="1697" actId="1035"/>
          <ac:spMkLst>
            <pc:docMk/>
            <pc:sldMk cId="1792604381" sldId="261"/>
            <ac:spMk id="83" creationId="{38F4E485-F97D-0A4F-99B3-508EA3AA0D79}"/>
          </ac:spMkLst>
        </pc:spChg>
        <pc:cxnChg chg="add del mod">
          <ac:chgData name="Kevin Cheng" userId="105565ef-b917-4f5f-91c2-40529abe0c0d" providerId="ADAL" clId="{7216B722-8D38-3240-8D39-CC91781C65F5}" dt="2018-12-31T01:08:31.107" v="349" actId="478"/>
          <ac:cxnSpMkLst>
            <pc:docMk/>
            <pc:sldMk cId="1792604381" sldId="261"/>
            <ac:cxnSpMk id="36" creationId="{C03ADF88-9B6F-2C46-975E-F04FAC5E6677}"/>
          </ac:cxnSpMkLst>
        </pc:cxnChg>
        <pc:cxnChg chg="add del mod">
          <ac:chgData name="Kevin Cheng" userId="105565ef-b917-4f5f-91c2-40529abe0c0d" providerId="ADAL" clId="{7216B722-8D38-3240-8D39-CC91781C65F5}" dt="2018-12-31T01:11:18.533" v="367" actId="478"/>
          <ac:cxnSpMkLst>
            <pc:docMk/>
            <pc:sldMk cId="1792604381" sldId="261"/>
            <ac:cxnSpMk id="38" creationId="{D52452C0-F41B-C949-9319-8CFF2BC46CA1}"/>
          </ac:cxnSpMkLst>
        </pc:cxnChg>
        <pc:cxnChg chg="add mod">
          <ac:chgData name="Kevin Cheng" userId="105565ef-b917-4f5f-91c2-40529abe0c0d" providerId="ADAL" clId="{7216B722-8D38-3240-8D39-CC91781C65F5}" dt="2018-12-31T01:11:58.877" v="369" actId="13822"/>
          <ac:cxnSpMkLst>
            <pc:docMk/>
            <pc:sldMk cId="1792604381" sldId="261"/>
            <ac:cxnSpMk id="43" creationId="{3ECE06F9-EE9E-E743-9208-296290D5E38D}"/>
          </ac:cxnSpMkLst>
        </pc:cxnChg>
        <pc:cxnChg chg="add del mod">
          <ac:chgData name="Kevin Cheng" userId="105565ef-b917-4f5f-91c2-40529abe0c0d" providerId="ADAL" clId="{7216B722-8D38-3240-8D39-CC91781C65F5}" dt="2018-12-31T01:12:11.879" v="373" actId="478"/>
          <ac:cxnSpMkLst>
            <pc:docMk/>
            <pc:sldMk cId="1792604381" sldId="261"/>
            <ac:cxnSpMk id="44" creationId="{74103F53-A21B-584A-B341-A4338BAEF26D}"/>
          </ac:cxnSpMkLst>
        </pc:cxnChg>
        <pc:cxnChg chg="add del mod">
          <ac:chgData name="Kevin Cheng" userId="105565ef-b917-4f5f-91c2-40529abe0c0d" providerId="ADAL" clId="{7216B722-8D38-3240-8D39-CC91781C65F5}" dt="2018-12-31T01:13:23.610" v="384" actId="478"/>
          <ac:cxnSpMkLst>
            <pc:docMk/>
            <pc:sldMk cId="1792604381" sldId="261"/>
            <ac:cxnSpMk id="48" creationId="{9BE90F7A-0853-864D-806F-22AEEC7FA6F4}"/>
          </ac:cxnSpMkLst>
        </pc:cxnChg>
        <pc:cxnChg chg="add del mod">
          <ac:chgData name="Kevin Cheng" userId="105565ef-b917-4f5f-91c2-40529abe0c0d" providerId="ADAL" clId="{7216B722-8D38-3240-8D39-CC91781C65F5}" dt="2018-12-31T01:13:21.426" v="383" actId="478"/>
          <ac:cxnSpMkLst>
            <pc:docMk/>
            <pc:sldMk cId="1792604381" sldId="261"/>
            <ac:cxnSpMk id="49" creationId="{EAC7AAF3-28D1-054A-941C-6462D0C6523F}"/>
          </ac:cxnSpMkLst>
        </pc:cxnChg>
        <pc:cxnChg chg="add del mod">
          <ac:chgData name="Kevin Cheng" userId="105565ef-b917-4f5f-91c2-40529abe0c0d" providerId="ADAL" clId="{7216B722-8D38-3240-8D39-CC91781C65F5}" dt="2018-12-31T01:13:19.505" v="382" actId="478"/>
          <ac:cxnSpMkLst>
            <pc:docMk/>
            <pc:sldMk cId="1792604381" sldId="261"/>
            <ac:cxnSpMk id="52" creationId="{36D43A3D-B0F9-B840-9966-F03C15874A02}"/>
          </ac:cxnSpMkLst>
        </pc:cxnChg>
        <pc:cxnChg chg="add mod">
          <ac:chgData name="Kevin Cheng" userId="105565ef-b917-4f5f-91c2-40529abe0c0d" providerId="ADAL" clId="{7216B722-8D38-3240-8D39-CC91781C65F5}" dt="2018-12-31T01:13:55.942" v="391" actId="14100"/>
          <ac:cxnSpMkLst>
            <pc:docMk/>
            <pc:sldMk cId="1792604381" sldId="261"/>
            <ac:cxnSpMk id="55" creationId="{A69FB652-D578-874E-92F9-A972976B78AA}"/>
          </ac:cxnSpMkLst>
        </pc:cxnChg>
        <pc:cxnChg chg="add mod">
          <ac:chgData name="Kevin Cheng" userId="105565ef-b917-4f5f-91c2-40529abe0c0d" providerId="ADAL" clId="{7216B722-8D38-3240-8D39-CC91781C65F5}" dt="2018-12-31T01:14:18.122" v="394" actId="13822"/>
          <ac:cxnSpMkLst>
            <pc:docMk/>
            <pc:sldMk cId="1792604381" sldId="261"/>
            <ac:cxnSpMk id="63" creationId="{90B124D2-D77B-794E-B0FE-F845829E6E78}"/>
          </ac:cxnSpMkLst>
        </pc:cxnChg>
        <pc:cxnChg chg="add mod">
          <ac:chgData name="Kevin Cheng" userId="105565ef-b917-4f5f-91c2-40529abe0c0d" providerId="ADAL" clId="{7216B722-8D38-3240-8D39-CC91781C65F5}" dt="2018-12-31T01:14:29.060" v="398" actId="14100"/>
          <ac:cxnSpMkLst>
            <pc:docMk/>
            <pc:sldMk cId="1792604381" sldId="261"/>
            <ac:cxnSpMk id="65" creationId="{851E52A1-5873-CB45-B8F4-64BE3C0F38EB}"/>
          </ac:cxnSpMkLst>
        </pc:cxnChg>
        <pc:cxnChg chg="add mod">
          <ac:chgData name="Kevin Cheng" userId="105565ef-b917-4f5f-91c2-40529abe0c0d" providerId="ADAL" clId="{7216B722-8D38-3240-8D39-CC91781C65F5}" dt="2018-12-31T01:14:43.499" v="400" actId="13822"/>
          <ac:cxnSpMkLst>
            <pc:docMk/>
            <pc:sldMk cId="1792604381" sldId="261"/>
            <ac:cxnSpMk id="69" creationId="{C489AF2B-27CA-4B4D-8F09-C56E0BC38F6E}"/>
          </ac:cxnSpMkLst>
        </pc:cxnChg>
        <pc:cxnChg chg="add mod">
          <ac:chgData name="Kevin Cheng" userId="105565ef-b917-4f5f-91c2-40529abe0c0d" providerId="ADAL" clId="{7216B722-8D38-3240-8D39-CC91781C65F5}" dt="2018-12-31T01:15:17.221" v="402" actId="13822"/>
          <ac:cxnSpMkLst>
            <pc:docMk/>
            <pc:sldMk cId="1792604381" sldId="261"/>
            <ac:cxnSpMk id="71" creationId="{F62D7659-6392-9A4F-BFA7-6EA3ABBB7769}"/>
          </ac:cxnSpMkLst>
        </pc:cxnChg>
        <pc:cxnChg chg="add mod">
          <ac:chgData name="Kevin Cheng" userId="105565ef-b917-4f5f-91c2-40529abe0c0d" providerId="ADAL" clId="{7216B722-8D38-3240-8D39-CC91781C65F5}" dt="2018-12-31T01:15:39.174" v="404" actId="13822"/>
          <ac:cxnSpMkLst>
            <pc:docMk/>
            <pc:sldMk cId="1792604381" sldId="261"/>
            <ac:cxnSpMk id="73" creationId="{95023C3E-E850-A64B-8038-D5C46315068F}"/>
          </ac:cxnSpMkLst>
        </pc:cxnChg>
        <pc:cxnChg chg="add mod">
          <ac:chgData name="Kevin Cheng" userId="105565ef-b917-4f5f-91c2-40529abe0c0d" providerId="ADAL" clId="{7216B722-8D38-3240-8D39-CC91781C65F5}" dt="2018-12-31T04:02:26.620" v="1691" actId="12788"/>
          <ac:cxnSpMkLst>
            <pc:docMk/>
            <pc:sldMk cId="1792604381" sldId="261"/>
            <ac:cxnSpMk id="75" creationId="{FF359BD2-639D-1F4B-890B-3D9DD1464206}"/>
          </ac:cxnSpMkLst>
        </pc:cxnChg>
        <pc:cxnChg chg="add mod">
          <ac:chgData name="Kevin Cheng" userId="105565ef-b917-4f5f-91c2-40529abe0c0d" providerId="ADAL" clId="{7216B722-8D38-3240-8D39-CC91781C65F5}" dt="2018-12-31T04:02:26.620" v="1691" actId="12788"/>
          <ac:cxnSpMkLst>
            <pc:docMk/>
            <pc:sldMk cId="1792604381" sldId="261"/>
            <ac:cxnSpMk id="77" creationId="{9AE59BCB-ACCC-F64A-B0F2-9F5C3AD1A1DB}"/>
          </ac:cxnSpMkLst>
        </pc:cxnChg>
        <pc:cxnChg chg="add mod">
          <ac:chgData name="Kevin Cheng" userId="105565ef-b917-4f5f-91c2-40529abe0c0d" providerId="ADAL" clId="{7216B722-8D38-3240-8D39-CC91781C65F5}" dt="2018-12-31T04:02:37.453" v="1697" actId="1035"/>
          <ac:cxnSpMkLst>
            <pc:docMk/>
            <pc:sldMk cId="1792604381" sldId="261"/>
            <ac:cxnSpMk id="85" creationId="{56ECBE70-8636-0844-9927-DC92A9777C46}"/>
          </ac:cxnSpMkLst>
        </pc:cxnChg>
      </pc:sldChg>
      <pc:sldChg chg="del">
        <pc:chgData name="Kevin Cheng" userId="105565ef-b917-4f5f-91c2-40529abe0c0d" providerId="ADAL" clId="{7216B722-8D38-3240-8D39-CC91781C65F5}" dt="2018-12-31T01:23:34.625" v="465" actId="2696"/>
        <pc:sldMkLst>
          <pc:docMk/>
          <pc:sldMk cId="841334935" sldId="263"/>
        </pc:sldMkLst>
      </pc:sldChg>
      <pc:sldChg chg="modSp">
        <pc:chgData name="Kevin Cheng" userId="105565ef-b917-4f5f-91c2-40529abe0c0d" providerId="ADAL" clId="{7216B722-8D38-3240-8D39-CC91781C65F5}" dt="2018-12-31T00:43:13.910" v="40" actId="1035"/>
        <pc:sldMkLst>
          <pc:docMk/>
          <pc:sldMk cId="2516992069" sldId="264"/>
        </pc:sldMkLst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2" creationId="{D8FA1026-1A6D-2245-9DA0-43FA45B8437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6" creationId="{2C3E7869-E1AD-7348-A7A6-F71173C79FD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" creationId="{8C7204AE-7B8F-8148-9B21-92885FB2CA5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0" creationId="{51024EEB-93FC-6A49-96A5-47271D4D8A1C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1" creationId="{AF4FDDC9-1460-6C4B-AF16-DDC5D30535A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3" creationId="{EC397CC4-47FC-B74E-A29E-A0C78B7330C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" creationId="{2699548A-9965-0B45-AB96-6B6841750FDD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6" creationId="{18BD9D2C-664E-E448-8AED-092AAEB71DE0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" creationId="{4D026FC7-74FB-A541-8BD9-5001E840749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" creationId="{9DAA4F58-EC62-F446-AC9A-0A314449CEA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66" creationId="{4917C6EA-2736-574C-B6AD-A10C5C351EDE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67" creationId="{224F1F0D-F130-1D46-B98E-52A1311D01B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68" creationId="{2F188AD6-ADA5-1B43-BBC7-7DE2AC098D0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1" creationId="{7EA3C1BB-3E4E-9041-B18F-3900CA830F62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2" creationId="{269398C1-5802-AF4D-B4F7-365FD05FB9D3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5" creationId="{E12A094F-2666-504D-9211-603F719B44DF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78" creationId="{986C56E8-9D54-B24F-A808-D55799B5F1D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81" creationId="{D643C380-D44B-3742-9A30-B46E3CC2F19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88" creationId="{BC6EFE03-1D55-714E-94A7-895AC8A1F6C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89" creationId="{120FE7B2-E91E-4B42-A4F1-B196D5DF5FBF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90" creationId="{3C14DFC8-1A20-FF4A-BC3B-BD952DCF31B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91" creationId="{902D45DF-8811-4E4E-B87B-E4FA23A30F7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99" creationId="{747A7CC5-12BD-8D4E-8C2E-20D00F1F442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20" creationId="{25F860C6-A263-454E-B9BE-71100E82888D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21" creationId="{B9F68713-C8A8-EE4E-8545-71CD0057EFC0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22" creationId="{4B272956-2115-204E-A730-EF5F2DDDCCE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23" creationId="{0BFB64D8-8263-EE41-AA4B-2A9FDF9845F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49" creationId="{4F6429AB-B964-A74E-8664-C18413B6A32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0" creationId="{D433339C-5878-1D48-94B0-A300770B9DC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3" creationId="{02C5452B-7D3D-3A4A-B803-58FBB77A778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6" creationId="{133FF0C4-5AE4-CD48-977A-D58330B687D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8" creationId="{FA51C86A-0628-8841-8B82-DD1A9D857145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59" creationId="{8C78FD03-F8FB-E649-835D-A90834DF1196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60" creationId="{648A4393-20D0-9642-9C89-5CA37A507CED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1" creationId="{827806A9-2A1C-0C4D-A192-F415F328FDE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2" creationId="{469EDD16-C622-C540-8F3A-F3AC880EC3F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7" creationId="{FE9C4015-FBE1-A941-B6E1-D2D5B433E6A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8" creationId="{19433EDB-D5E4-9346-92EA-5F955724A9B8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79" creationId="{2BD24783-9688-B243-8B1D-00A4C7826BB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0" creationId="{2D4E8D02-125D-A644-9B8A-07AC6A3A8BBA}"/>
          </ac:spMkLst>
        </pc:spChg>
        <pc:spChg chg="mod">
          <ac:chgData name="Kevin Cheng" userId="105565ef-b917-4f5f-91c2-40529abe0c0d" providerId="ADAL" clId="{7216B722-8D38-3240-8D39-CC91781C65F5}" dt="2018-12-31T00:43:03.255" v="9" actId="1076"/>
          <ac:spMkLst>
            <pc:docMk/>
            <pc:sldMk cId="2516992069" sldId="264"/>
            <ac:spMk id="181" creationId="{615AE5DB-645F-5646-8D43-4AE8F795E791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3" creationId="{46B33AD6-23CA-F84E-AAB8-8FCAAE9004A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5" creationId="{A8081189-C31E-E046-92FE-BEF6697B53D4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86" creationId="{FE7FD266-CE2F-4544-B783-91E6CC1E7B9D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91" creationId="{9273891A-A5F6-4F4E-BB5F-E2AD9161382A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95" creationId="{8A9EB294-BD88-D645-A893-8980EF57E812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96" creationId="{4562712C-A5FF-4247-BE37-DC3E517763B9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197" creationId="{DC83BE9E-52F0-4B4A-A354-67701493DC57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210" creationId="{7AB3D7BE-0143-694E-8234-A23DE9DE6458}"/>
          </ac:spMkLst>
        </pc:spChg>
        <pc:spChg chg="mod">
          <ac:chgData name="Kevin Cheng" userId="105565ef-b917-4f5f-91c2-40529abe0c0d" providerId="ADAL" clId="{7216B722-8D38-3240-8D39-CC91781C65F5}" dt="2018-12-31T00:43:13.910" v="40" actId="1035"/>
          <ac:spMkLst>
            <pc:docMk/>
            <pc:sldMk cId="2516992069" sldId="264"/>
            <ac:spMk id="223" creationId="{2CE19A5F-3F04-B342-BC35-6A30BFAB70EC}"/>
          </ac:spMkLst>
        </pc:sp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0" creationId="{CDC4AE1F-1749-944E-B138-CC258A188A59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2" creationId="{F84DC854-28AA-3D41-8EF6-D62E9D8BDC3F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4" creationId="{1A833907-0564-0D4C-9539-0F97CE8EB103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6" creationId="{6DFE29F9-169A-F640-9A44-6709D88E697A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30" creationId="{3F94D2FD-71DD-444A-B5E3-1804D3A2B5D9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33" creationId="{423FD5F6-DFFD-0F49-B0DE-513922A28368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35" creationId="{A55A6CAE-FD53-D747-9C49-F79FA7F89E51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37" creationId="{AD3FAB3B-C7C5-E640-A723-DD4E3BDC0CDE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41" creationId="{8B8BAC15-30A8-6F45-AF43-5A47B82B9DE7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82" creationId="{414093DE-CAF6-F545-BD21-B94541FC4AC6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85" creationId="{16B49A30-8705-D246-BE38-7C416D312DB6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01" creationId="{C57628F3-A3DD-5C4A-8FCA-330C8EE93FC8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08" creationId="{6D4DAF00-5F73-4541-8E12-A3D733038763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4" creationId="{D4980800-C1ED-304A-9E8F-E7CE23268458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5" creationId="{17FB94E0-C309-864E-BA84-D5B5B30CD182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6" creationId="{28ACAC99-5794-824C-9A06-B79E8B63DD53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7" creationId="{CDD8AB37-46FD-CE48-AB91-30782D100CA5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28" creationId="{395821BA-E441-8D48-A949-55D03368B8BE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73" creationId="{678C6673-C2E9-8841-9E25-D78F9F1D22BD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92" creationId="{FF1E6134-5D7F-724C-B72B-BF3E39732DE2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98" creationId="{B547A8F7-AD00-B34D-8DCC-4699B49686DF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199" creationId="{46C611B9-C9E7-4846-B22E-851087C03294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00" creationId="{EDC205A3-7A62-2149-BA05-05DEDE3716A8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41" creationId="{B3A5E6EB-5DA9-E845-A7A6-04139A263C31}"/>
          </ac:cxnSpMkLst>
        </pc:cxnChg>
        <pc:cxnChg chg="mod">
          <ac:chgData name="Kevin Cheng" userId="105565ef-b917-4f5f-91c2-40529abe0c0d" providerId="ADAL" clId="{7216B722-8D38-3240-8D39-CC91781C65F5}" dt="2018-12-31T00:43:13.910" v="40" actId="1035"/>
          <ac:cxnSpMkLst>
            <pc:docMk/>
            <pc:sldMk cId="2516992069" sldId="264"/>
            <ac:cxnSpMk id="244" creationId="{85001DD3-CAB6-0640-BC07-28226B3D133A}"/>
          </ac:cxnSpMkLst>
        </pc:cxnChg>
      </pc:sldChg>
      <pc:sldChg chg="addSp delSp modSp">
        <pc:chgData name="Kevin Cheng" userId="105565ef-b917-4f5f-91c2-40529abe0c0d" providerId="ADAL" clId="{7216B722-8D38-3240-8D39-CC91781C65F5}" dt="2018-12-31T19:13:24.627" v="1707" actId="20577"/>
        <pc:sldMkLst>
          <pc:docMk/>
          <pc:sldMk cId="3733677604" sldId="265"/>
        </pc:sldMkLst>
        <pc:spChg chg="mod">
          <ac:chgData name="Kevin Cheng" userId="105565ef-b917-4f5f-91c2-40529abe0c0d" providerId="ADAL" clId="{7216B722-8D38-3240-8D39-CC91781C65F5}" dt="2018-12-31T03:23:10.663" v="1589" actId="1076"/>
          <ac:spMkLst>
            <pc:docMk/>
            <pc:sldMk cId="3733677604" sldId="265"/>
            <ac:spMk id="2" creationId="{2AC64445-0E43-BE4C-8F4A-C4BE70ED874A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" creationId="{2AFE7B61-8C50-B944-BC1A-E02A8E0141F4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" creationId="{A9EC7130-F929-C64B-982B-4AE58AFDF94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5" creationId="{89AB096F-AE04-AA4C-98F3-FDC09D691BEB}"/>
          </ac:spMkLst>
        </pc:spChg>
        <pc:spChg chg="add del mod">
          <ac:chgData name="Kevin Cheng" userId="105565ef-b917-4f5f-91c2-40529abe0c0d" providerId="ADAL" clId="{7216B722-8D38-3240-8D39-CC91781C65F5}" dt="2018-12-31T01:33:18.857" v="503" actId="478"/>
          <ac:spMkLst>
            <pc:docMk/>
            <pc:sldMk cId="3733677604" sldId="265"/>
            <ac:spMk id="6" creationId="{7C14385F-4B36-E245-BEA0-267D2793032F}"/>
          </ac:spMkLst>
        </pc:spChg>
        <pc:spChg chg="add del">
          <ac:chgData name="Kevin Cheng" userId="105565ef-b917-4f5f-91c2-40529abe0c0d" providerId="ADAL" clId="{7216B722-8D38-3240-8D39-CC91781C65F5}" dt="2018-12-31T01:33:33.765" v="506"/>
          <ac:spMkLst>
            <pc:docMk/>
            <pc:sldMk cId="3733677604" sldId="265"/>
            <ac:spMk id="7" creationId="{9E1EF753-5BC4-744D-A108-78EACDAA323E}"/>
          </ac:spMkLst>
        </pc:spChg>
        <pc:spChg chg="add del mod">
          <ac:chgData name="Kevin Cheng" userId="105565ef-b917-4f5f-91c2-40529abe0c0d" providerId="ADAL" clId="{7216B722-8D38-3240-8D39-CC91781C65F5}" dt="2018-12-31T19:13:21.284" v="1702" actId="20577"/>
          <ac:spMkLst>
            <pc:docMk/>
            <pc:sldMk cId="3733677604" sldId="265"/>
            <ac:spMk id="8" creationId="{B410BD36-7D0D-8043-B4FF-A5494DB05317}"/>
          </ac:spMkLst>
        </pc:spChg>
        <pc:spChg chg="add del mod">
          <ac:chgData name="Kevin Cheng" userId="105565ef-b917-4f5f-91c2-40529abe0c0d" providerId="ADAL" clId="{7216B722-8D38-3240-8D39-CC91781C65F5}" dt="2018-12-31T02:08:58" v="738" actId="478"/>
          <ac:spMkLst>
            <pc:docMk/>
            <pc:sldMk cId="3733677604" sldId="265"/>
            <ac:spMk id="9" creationId="{E11427B0-31FA-A642-8108-997EC21DA6AB}"/>
          </ac:spMkLst>
        </pc:spChg>
        <pc:spChg chg="add del mod">
          <ac:chgData name="Kevin Cheng" userId="105565ef-b917-4f5f-91c2-40529abe0c0d" providerId="ADAL" clId="{7216B722-8D38-3240-8D39-CC91781C65F5}" dt="2018-12-31T01:34:20.002" v="523"/>
          <ac:spMkLst>
            <pc:docMk/>
            <pc:sldMk cId="3733677604" sldId="265"/>
            <ac:spMk id="10" creationId="{AD151840-FA59-3D43-BF69-566FE0ADBB9A}"/>
          </ac:spMkLst>
        </pc:spChg>
        <pc:spChg chg="add del mod">
          <ac:chgData name="Kevin Cheng" userId="105565ef-b917-4f5f-91c2-40529abe0c0d" providerId="ADAL" clId="{7216B722-8D38-3240-8D39-CC91781C65F5}" dt="2018-12-31T01:36:48.277" v="593" actId="478"/>
          <ac:spMkLst>
            <pc:docMk/>
            <pc:sldMk cId="3733677604" sldId="265"/>
            <ac:spMk id="11" creationId="{360D1224-9A26-D940-AA28-07DC221E0A7E}"/>
          </ac:spMkLst>
        </pc:spChg>
        <pc:spChg chg="add mod">
          <ac:chgData name="Kevin Cheng" userId="105565ef-b917-4f5f-91c2-40529abe0c0d" providerId="ADAL" clId="{7216B722-8D38-3240-8D39-CC91781C65F5}" dt="2018-12-31T19:13:24.627" v="1707" actId="20577"/>
          <ac:spMkLst>
            <pc:docMk/>
            <pc:sldMk cId="3733677604" sldId="265"/>
            <ac:spMk id="12" creationId="{AA1CD287-C891-514D-BB50-C50229681BC2}"/>
          </ac:spMkLst>
        </pc:spChg>
        <pc:spChg chg="add del mod">
          <ac:chgData name="Kevin Cheng" userId="105565ef-b917-4f5f-91c2-40529abe0c0d" providerId="ADAL" clId="{7216B722-8D38-3240-8D39-CC91781C65F5}" dt="2018-12-31T02:09:11.491" v="741" actId="478"/>
          <ac:spMkLst>
            <pc:docMk/>
            <pc:sldMk cId="3733677604" sldId="265"/>
            <ac:spMk id="13" creationId="{A1EC570E-19F6-C044-A9A5-573B46879EC1}"/>
          </ac:spMkLst>
        </pc:spChg>
        <pc:spChg chg="add del mod">
          <ac:chgData name="Kevin Cheng" userId="105565ef-b917-4f5f-91c2-40529abe0c0d" providerId="ADAL" clId="{7216B722-8D38-3240-8D39-CC91781C65F5}" dt="2018-12-31T01:37:28.611" v="612" actId="478"/>
          <ac:spMkLst>
            <pc:docMk/>
            <pc:sldMk cId="3733677604" sldId="265"/>
            <ac:spMk id="14" creationId="{950DC438-9A40-004B-AFB0-0A5201911BD1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15" creationId="{6818EE28-15D1-DE42-A25B-1BF70A515A70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16" creationId="{B822E85E-0FE3-A64F-A2B3-B4C02B66FAA5}"/>
          </ac:spMkLst>
        </pc:spChg>
        <pc:spChg chg="add mod">
          <ac:chgData name="Kevin Cheng" userId="105565ef-b917-4f5f-91c2-40529abe0c0d" providerId="ADAL" clId="{7216B722-8D38-3240-8D39-CC91781C65F5}" dt="2018-12-31T03:24:06.065" v="1591" actId="1076"/>
          <ac:spMkLst>
            <pc:docMk/>
            <pc:sldMk cId="3733677604" sldId="265"/>
            <ac:spMk id="21" creationId="{F6E2E3EC-E0F8-5D49-8978-6CB37216F20C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22" creationId="{2EFD16D4-1AB1-764C-9F01-1A81BF53A539}"/>
          </ac:spMkLst>
        </pc:spChg>
        <pc:spChg chg="add del mod">
          <ac:chgData name="Kevin Cheng" userId="105565ef-b917-4f5f-91c2-40529abe0c0d" providerId="ADAL" clId="{7216B722-8D38-3240-8D39-CC91781C65F5}" dt="2018-12-31T01:41:41.346" v="672" actId="478"/>
          <ac:spMkLst>
            <pc:docMk/>
            <pc:sldMk cId="3733677604" sldId="265"/>
            <ac:spMk id="23" creationId="{47EDCBC0-D4CF-304C-9660-0274FDC378A9}"/>
          </ac:spMkLst>
        </pc:spChg>
        <pc:spChg chg="add del mod">
          <ac:chgData name="Kevin Cheng" userId="105565ef-b917-4f5f-91c2-40529abe0c0d" providerId="ADAL" clId="{7216B722-8D38-3240-8D39-CC91781C65F5}" dt="2018-12-31T01:44:58.366" v="685" actId="478"/>
          <ac:spMkLst>
            <pc:docMk/>
            <pc:sldMk cId="3733677604" sldId="265"/>
            <ac:spMk id="26" creationId="{8B566C08-37F3-AB4F-90FE-67FBE0642D30}"/>
          </ac:spMkLst>
        </pc:spChg>
        <pc:spChg chg="add del mod">
          <ac:chgData name="Kevin Cheng" userId="105565ef-b917-4f5f-91c2-40529abe0c0d" providerId="ADAL" clId="{7216B722-8D38-3240-8D39-CC91781C65F5}" dt="2018-12-31T01:44:58.366" v="685" actId="478"/>
          <ac:spMkLst>
            <pc:docMk/>
            <pc:sldMk cId="3733677604" sldId="265"/>
            <ac:spMk id="27" creationId="{58F259F7-DAC6-0A4A-BBFD-2ED583DC237F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0" creationId="{1EBB1DF7-1BCB-8543-9F42-7ED8A16DF188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1" creationId="{6EF44FDD-6F1D-7144-972D-9A47C0F02AE5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6" creationId="{0A5B7E80-40D9-9045-8EEE-3E714609B776}"/>
          </ac:spMkLst>
        </pc:spChg>
        <pc:spChg chg="add del mod">
          <ac:chgData name="Kevin Cheng" userId="105565ef-b917-4f5f-91c2-40529abe0c0d" providerId="ADAL" clId="{7216B722-8D38-3240-8D39-CC91781C65F5}" dt="2018-12-31T02:10:06.014" v="761" actId="478"/>
          <ac:spMkLst>
            <pc:docMk/>
            <pc:sldMk cId="3733677604" sldId="265"/>
            <ac:spMk id="37" creationId="{25414E39-D5B3-D441-994C-37CC652BC3C8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38" creationId="{BB90D01E-0DC9-D84E-828F-A58070DA8FFD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1" creationId="{A7017B33-F4FA-C54E-9139-05717447A23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2" creationId="{2F80A290-18D1-4C49-ACE4-1D59087CB4CF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3" creationId="{B1364D5A-1079-6041-9AD2-06A346259820}"/>
          </ac:spMkLst>
        </pc:spChg>
        <pc:spChg chg="add del mod">
          <ac:chgData name="Kevin Cheng" userId="105565ef-b917-4f5f-91c2-40529abe0c0d" providerId="ADAL" clId="{7216B722-8D38-3240-8D39-CC91781C65F5}" dt="2018-12-31T02:15:22.842" v="830" actId="478"/>
          <ac:spMkLst>
            <pc:docMk/>
            <pc:sldMk cId="3733677604" sldId="265"/>
            <ac:spMk id="44" creationId="{3AFCF543-6F45-7547-A65D-981265A14488}"/>
          </ac:spMkLst>
        </pc:spChg>
        <pc:spChg chg="add del mod">
          <ac:chgData name="Kevin Cheng" userId="105565ef-b917-4f5f-91c2-40529abe0c0d" providerId="ADAL" clId="{7216B722-8D38-3240-8D39-CC91781C65F5}" dt="2018-12-31T02:15:40.573" v="838" actId="478"/>
          <ac:spMkLst>
            <pc:docMk/>
            <pc:sldMk cId="3733677604" sldId="265"/>
            <ac:spMk id="45" creationId="{53B62494-4205-844B-ACF0-F3BFE23808E0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46" creationId="{5F37D3C9-90AA-B841-BEF9-C6BD0DAB0FA8}"/>
          </ac:spMkLst>
        </pc:spChg>
        <pc:spChg chg="add del mod">
          <ac:chgData name="Kevin Cheng" userId="105565ef-b917-4f5f-91c2-40529abe0c0d" providerId="ADAL" clId="{7216B722-8D38-3240-8D39-CC91781C65F5}" dt="2018-12-31T02:38:49.875" v="1252" actId="478"/>
          <ac:spMkLst>
            <pc:docMk/>
            <pc:sldMk cId="3733677604" sldId="265"/>
            <ac:spMk id="47" creationId="{F74A72A6-0536-8A49-9B18-1884806428E3}"/>
          </ac:spMkLst>
        </pc:spChg>
        <pc:spChg chg="add del mod">
          <ac:chgData name="Kevin Cheng" userId="105565ef-b917-4f5f-91c2-40529abe0c0d" providerId="ADAL" clId="{7216B722-8D38-3240-8D39-CC91781C65F5}" dt="2018-12-31T02:38:49.875" v="1252" actId="478"/>
          <ac:spMkLst>
            <pc:docMk/>
            <pc:sldMk cId="3733677604" sldId="265"/>
            <ac:spMk id="48" creationId="{7D2A9693-CEE3-994A-8CC1-376F50F015C3}"/>
          </ac:spMkLst>
        </pc:spChg>
        <pc:spChg chg="add del mod">
          <ac:chgData name="Kevin Cheng" userId="105565ef-b917-4f5f-91c2-40529abe0c0d" providerId="ADAL" clId="{7216B722-8D38-3240-8D39-CC91781C65F5}" dt="2018-12-31T02:38:49.875" v="1252" actId="478"/>
          <ac:spMkLst>
            <pc:docMk/>
            <pc:sldMk cId="3733677604" sldId="265"/>
            <ac:spMk id="49" creationId="{740608D8-8BE8-9445-943E-F419A36C1B05}"/>
          </ac:spMkLst>
        </pc:spChg>
        <pc:spChg chg="add del mod">
          <ac:chgData name="Kevin Cheng" userId="105565ef-b917-4f5f-91c2-40529abe0c0d" providerId="ADAL" clId="{7216B722-8D38-3240-8D39-CC91781C65F5}" dt="2018-12-31T02:38:49.875" v="1252" actId="478"/>
          <ac:spMkLst>
            <pc:docMk/>
            <pc:sldMk cId="3733677604" sldId="265"/>
            <ac:spMk id="50" creationId="{FD760831-B4D2-3441-8EB8-CCFECAEEBF1B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1" creationId="{678CB3C5-C67E-4E46-B05C-112B2A31A48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2" creationId="{E30E96EB-2F01-1C44-A7E3-58924A4E9D50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3" creationId="{65C48640-CEFA-EB49-AB7E-0FC8BD4878DF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4" creationId="{4AA0A43C-942C-2040-8FC4-4CE4B1B4CE9A}"/>
          </ac:spMkLst>
        </pc:spChg>
        <pc:spChg chg="add del mod">
          <ac:chgData name="Kevin Cheng" userId="105565ef-b917-4f5f-91c2-40529abe0c0d" providerId="ADAL" clId="{7216B722-8D38-3240-8D39-CC91781C65F5}" dt="2018-12-31T02:35:48.176" v="1213" actId="478"/>
          <ac:spMkLst>
            <pc:docMk/>
            <pc:sldMk cId="3733677604" sldId="265"/>
            <ac:spMk id="75" creationId="{37912DC0-641B-2148-B885-BD0A70C22E0B}"/>
          </ac:spMkLst>
        </pc:spChg>
        <pc:spChg chg="add del mod">
          <ac:chgData name="Kevin Cheng" userId="105565ef-b917-4f5f-91c2-40529abe0c0d" providerId="ADAL" clId="{7216B722-8D38-3240-8D39-CC91781C65F5}" dt="2018-12-31T02:38:06.466" v="1235" actId="478"/>
          <ac:spMkLst>
            <pc:docMk/>
            <pc:sldMk cId="3733677604" sldId="265"/>
            <ac:spMk id="76" creationId="{D7C6F5D1-A61B-D045-AC52-0BC8745D600D}"/>
          </ac:spMkLst>
        </pc:spChg>
        <pc:spChg chg="add del mod">
          <ac:chgData name="Kevin Cheng" userId="105565ef-b917-4f5f-91c2-40529abe0c0d" providerId="ADAL" clId="{7216B722-8D38-3240-8D39-CC91781C65F5}" dt="2018-12-31T02:38:04.482" v="1234" actId="478"/>
          <ac:spMkLst>
            <pc:docMk/>
            <pc:sldMk cId="3733677604" sldId="265"/>
            <ac:spMk id="77" creationId="{2965777F-4C02-3C48-AE3D-1DF9AAA6599F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8" creationId="{D43E5066-DEC0-F047-9318-3FC2B29014B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79" creationId="{C386DD9A-843F-8F40-AECD-3E903FC6E80E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0" creationId="{82AE8406-B969-7146-B447-32A92714A866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1" creationId="{6C8FD5B6-12BD-D94F-B036-6C71FE86019D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2" creationId="{08F9C891-EEEE-6F4E-A934-4212D302F828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3" creationId="{A7D6007A-E0C6-EF4C-A582-A6AB35E5AAC9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4" creationId="{220F2ED1-FB51-3247-9AA6-F0BE5B4DEE50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5" creationId="{D30F3541-1471-D94F-BFC8-E18D6BDB42A7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6" creationId="{4F9ABB1D-D1C2-5D42-81B3-4857ADE01749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7" creationId="{2780E30E-DD22-0C41-9516-F1801EAE7FFA}"/>
          </ac:spMkLst>
        </pc:spChg>
        <pc:spChg chg="add del mod">
          <ac:chgData name="Kevin Cheng" userId="105565ef-b917-4f5f-91c2-40529abe0c0d" providerId="ADAL" clId="{7216B722-8D38-3240-8D39-CC91781C65F5}" dt="2018-12-31T02:50:45.003" v="1406" actId="478"/>
          <ac:spMkLst>
            <pc:docMk/>
            <pc:sldMk cId="3733677604" sldId="265"/>
            <ac:spMk id="88" creationId="{543697CC-25A0-9F43-8E97-0F6E55ECDA75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89" creationId="{C5E24790-6055-754C-A237-6599130EABC6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90" creationId="{5C5D0A04-9BED-8C44-A2D4-D00B90177CAA}"/>
          </ac:spMkLst>
        </pc:spChg>
        <pc:spChg chg="add del mod">
          <ac:chgData name="Kevin Cheng" userId="105565ef-b917-4f5f-91c2-40529abe0c0d" providerId="ADAL" clId="{7216B722-8D38-3240-8D39-CC91781C65F5}" dt="2018-12-31T03:06:54.890" v="1470" actId="478"/>
          <ac:spMkLst>
            <pc:docMk/>
            <pc:sldMk cId="3733677604" sldId="265"/>
            <ac:spMk id="91" creationId="{06844375-F328-194C-A064-50353F3E7422}"/>
          </ac:spMkLst>
        </pc:spChg>
        <pc:spChg chg="add del mod">
          <ac:chgData name="Kevin Cheng" userId="105565ef-b917-4f5f-91c2-40529abe0c0d" providerId="ADAL" clId="{7216B722-8D38-3240-8D39-CC91781C65F5}" dt="2018-12-31T03:08:33.049" v="1485" actId="478"/>
          <ac:spMkLst>
            <pc:docMk/>
            <pc:sldMk cId="3733677604" sldId="265"/>
            <ac:spMk id="92" creationId="{077546F0-C26D-C24F-B56E-0EAF517B015D}"/>
          </ac:spMkLst>
        </pc:spChg>
        <pc:spChg chg="add mod">
          <ac:chgData name="Kevin Cheng" userId="105565ef-b917-4f5f-91c2-40529abe0c0d" providerId="ADAL" clId="{7216B722-8D38-3240-8D39-CC91781C65F5}" dt="2018-12-31T03:23:01.746" v="1588" actId="1076"/>
          <ac:spMkLst>
            <pc:docMk/>
            <pc:sldMk cId="3733677604" sldId="265"/>
            <ac:spMk id="93" creationId="{3A753F3B-8EED-3643-84F2-63AE65C92BFE}"/>
          </ac:spMkLst>
        </pc:spChg>
        <pc:grpChg chg="add del mod">
          <ac:chgData name="Kevin Cheng" userId="105565ef-b917-4f5f-91c2-40529abe0c0d" providerId="ADAL" clId="{7216B722-8D38-3240-8D39-CC91781C65F5}" dt="2018-12-31T02:27:24.659" v="939" actId="165"/>
          <ac:grpSpMkLst>
            <pc:docMk/>
            <pc:sldMk cId="3733677604" sldId="265"/>
            <ac:grpSpMk id="64" creationId="{63F54432-20E2-6E46-8592-393BE529F1CC}"/>
          </ac:grpSpMkLst>
        </pc:grpChg>
        <pc:grpChg chg="add del mod">
          <ac:chgData name="Kevin Cheng" userId="105565ef-b917-4f5f-91c2-40529abe0c0d" providerId="ADAL" clId="{7216B722-8D38-3240-8D39-CC91781C65F5}" dt="2018-12-31T02:31:58.312" v="1127" actId="165"/>
          <ac:grpSpMkLst>
            <pc:docMk/>
            <pc:sldMk cId="3733677604" sldId="265"/>
            <ac:grpSpMk id="65" creationId="{0CB0BB45-70C4-3C45-BCE1-344388A23812}"/>
          </ac:grpSpMkLst>
        </pc:grpChg>
        <pc:grpChg chg="add del">
          <ac:chgData name="Kevin Cheng" userId="105565ef-b917-4f5f-91c2-40529abe0c0d" providerId="ADAL" clId="{7216B722-8D38-3240-8D39-CC91781C65F5}" dt="2018-12-31T02:30:18.534" v="1054"/>
          <ac:grpSpMkLst>
            <pc:docMk/>
            <pc:sldMk cId="3733677604" sldId="265"/>
            <ac:grpSpMk id="68" creationId="{55B2EF69-7859-2D42-A6D4-706EDAF31833}"/>
          </ac:grpSpMkLst>
        </pc:grpChg>
        <pc:grpChg chg="add mod">
          <ac:chgData name="Kevin Cheng" userId="105565ef-b917-4f5f-91c2-40529abe0c0d" providerId="ADAL" clId="{7216B722-8D38-3240-8D39-CC91781C65F5}" dt="2018-12-31T03:20:41.620" v="1556" actId="164"/>
          <ac:grpSpMkLst>
            <pc:docMk/>
            <pc:sldMk cId="3733677604" sldId="265"/>
            <ac:grpSpMk id="107" creationId="{21D1A511-A55E-D04A-94CC-A91FDC5A9847}"/>
          </ac:grpSpMkLst>
        </pc:grp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18" creationId="{20FEAC98-855E-F747-985C-A4625A124F6E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20" creationId="{42D7DBA4-7EE5-154C-84DB-54BC3E9AA171}"/>
          </ac:cxnSpMkLst>
        </pc:cxnChg>
        <pc:cxnChg chg="add del mod">
          <ac:chgData name="Kevin Cheng" userId="105565ef-b917-4f5f-91c2-40529abe0c0d" providerId="ADAL" clId="{7216B722-8D38-3240-8D39-CC91781C65F5}" dt="2018-12-31T01:44:58.366" v="685" actId="478"/>
          <ac:cxnSpMkLst>
            <pc:docMk/>
            <pc:sldMk cId="3733677604" sldId="265"/>
            <ac:cxnSpMk id="24" creationId="{C27897A5-C39A-2F4B-96CC-4F7286E21815}"/>
          </ac:cxnSpMkLst>
        </pc:cxnChg>
        <pc:cxnChg chg="add del mod">
          <ac:chgData name="Kevin Cheng" userId="105565ef-b917-4f5f-91c2-40529abe0c0d" providerId="ADAL" clId="{7216B722-8D38-3240-8D39-CC91781C65F5}" dt="2018-12-31T01:44:58.366" v="685" actId="478"/>
          <ac:cxnSpMkLst>
            <pc:docMk/>
            <pc:sldMk cId="3733677604" sldId="265"/>
            <ac:cxnSpMk id="25" creationId="{BA8E6683-67D6-734A-A3FF-3BF5D132ABDE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28" creationId="{3DCE3D55-F334-AF4A-9D4D-285B0EBD3109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29" creationId="{82D536F8-1B77-6A43-A8F0-1C959D4347DD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32" creationId="{B878685D-FFD8-824E-B9C6-DE469B05B2F0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34" creationId="{F5688B0B-6D9A-A241-ADEA-78F6108C5668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39" creationId="{6EAADD7A-C1DA-154E-AE92-433798604205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40" creationId="{C4796EF5-1F75-5348-81E3-4B2867FF04E1}"/>
          </ac:cxnSpMkLst>
        </pc:cxnChg>
        <pc:cxnChg chg="add del mod topLvl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51" creationId="{087A7593-694A-B949-ACB8-D03066ED16C2}"/>
          </ac:cxnSpMkLst>
        </pc:cxnChg>
        <pc:cxnChg chg="add mod topLvl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53" creationId="{79538C6C-93DA-464F-A803-590E37D525EA}"/>
          </ac:cxnSpMkLst>
        </pc:cxnChg>
        <pc:cxnChg chg="mod topLvl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66" creationId="{5ADD7C64-2F3C-4E48-B3EA-E7F1590C48A8}"/>
          </ac:cxnSpMkLst>
        </pc:cxnChg>
        <pc:cxnChg chg="mod topLvl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67" creationId="{001B0020-850F-4944-8E64-86FBE0FE35D9}"/>
          </ac:cxnSpMkLst>
        </pc:cxnChg>
        <pc:cxnChg chg="add del mod">
          <ac:chgData name="Kevin Cheng" userId="105565ef-b917-4f5f-91c2-40529abe0c0d" providerId="ADAL" clId="{7216B722-8D38-3240-8D39-CC91781C65F5}" dt="2018-12-31T03:20:05.281" v="1550" actId="478"/>
          <ac:cxnSpMkLst>
            <pc:docMk/>
            <pc:sldMk cId="3733677604" sldId="265"/>
            <ac:cxnSpMk id="95" creationId="{9366F7B8-E91B-C14E-BED3-C7FB2B677609}"/>
          </ac:cxnSpMkLst>
        </pc:cxnChg>
        <pc:cxnChg chg="add del mod">
          <ac:chgData name="Kevin Cheng" userId="105565ef-b917-4f5f-91c2-40529abe0c0d" providerId="ADAL" clId="{7216B722-8D38-3240-8D39-CC91781C65F5}" dt="2018-12-31T03:19:25.531" v="1534" actId="478"/>
          <ac:cxnSpMkLst>
            <pc:docMk/>
            <pc:sldMk cId="3733677604" sldId="265"/>
            <ac:cxnSpMk id="97" creationId="{095B6FB3-AABE-3A45-8FFF-E53240836B72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109" creationId="{2DB1BB2D-051D-9643-90DC-8FCC1936B47B}"/>
          </ac:cxnSpMkLst>
        </pc:cxnChg>
        <pc:cxnChg chg="add mod">
          <ac:chgData name="Kevin Cheng" userId="105565ef-b917-4f5f-91c2-40529abe0c0d" providerId="ADAL" clId="{7216B722-8D38-3240-8D39-CC91781C65F5}" dt="2018-12-31T03:23:01.746" v="1588" actId="1076"/>
          <ac:cxnSpMkLst>
            <pc:docMk/>
            <pc:sldMk cId="3733677604" sldId="265"/>
            <ac:cxnSpMk id="111" creationId="{206D11D6-E6CA-C147-BCA5-9155DF438496}"/>
          </ac:cxnSpMkLst>
        </pc:cxnChg>
      </pc:sldChg>
      <pc:sldChg chg="modSp add">
        <pc:chgData name="Kevin Cheng" userId="105565ef-b917-4f5f-91c2-40529abe0c0d" providerId="ADAL" clId="{7216B722-8D38-3240-8D39-CC91781C65F5}" dt="2018-12-31T04:00:07.803" v="1653" actId="20577"/>
        <pc:sldMkLst>
          <pc:docMk/>
          <pc:sldMk cId="811198993" sldId="266"/>
        </pc:sldMkLst>
        <pc:spChg chg="mod">
          <ac:chgData name="Kevin Cheng" userId="105565ef-b917-4f5f-91c2-40529abe0c0d" providerId="ADAL" clId="{7216B722-8D38-3240-8D39-CC91781C65F5}" dt="2018-12-31T04:00:07.803" v="1653" actId="20577"/>
          <ac:spMkLst>
            <pc:docMk/>
            <pc:sldMk cId="811198993" sldId="266"/>
            <ac:spMk id="2" creationId="{FBEB3993-AF3A-3343-BDBD-F41ECD4369E2}"/>
          </ac:spMkLst>
        </pc:spChg>
      </pc:sldChg>
      <pc:sldChg chg="addSp delSp modSp add del">
        <pc:chgData name="Kevin Cheng" userId="105565ef-b917-4f5f-91c2-40529abe0c0d" providerId="ADAL" clId="{7216B722-8D38-3240-8D39-CC91781C65F5}" dt="2018-12-31T01:05:23.042" v="323" actId="2696"/>
        <pc:sldMkLst>
          <pc:docMk/>
          <pc:sldMk cId="4245931678" sldId="266"/>
        </pc:sldMkLst>
        <pc:spChg chg="del">
          <ac:chgData name="Kevin Cheng" userId="105565ef-b917-4f5f-91c2-40529abe0c0d" providerId="ADAL" clId="{7216B722-8D38-3240-8D39-CC91781C65F5}" dt="2018-12-31T00:56:46.779" v="205"/>
          <ac:spMkLst>
            <pc:docMk/>
            <pc:sldMk cId="4245931678" sldId="266"/>
            <ac:spMk id="2" creationId="{A59796EB-71DA-D143-9C85-1F784E394DC3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3" creationId="{9E2EE868-7DDE-E341-B7DA-A3B8D8AF3422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4" creationId="{B36304FA-28BA-5F49-976A-0F6A9C168D3B}"/>
          </ac:spMkLst>
        </pc:spChg>
        <pc:spChg chg="add del mod">
          <ac:chgData name="Kevin Cheng" userId="105565ef-b917-4f5f-91c2-40529abe0c0d" providerId="ADAL" clId="{7216B722-8D38-3240-8D39-CC91781C65F5}" dt="2018-12-31T00:57:30.558" v="216" actId="478"/>
          <ac:spMkLst>
            <pc:docMk/>
            <pc:sldMk cId="4245931678" sldId="266"/>
            <ac:spMk id="5" creationId="{CAD4C73A-FA88-0C41-8AE2-8118843D8EEB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6" creationId="{90FB086A-24ED-F740-8C76-64E2D52539BC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7" creationId="{C7A0ACAA-51B3-1B42-A9FD-BD2EE7984BA7}"/>
          </ac:spMkLst>
        </pc:spChg>
        <pc:spChg chg="add del mod">
          <ac:chgData name="Kevin Cheng" userId="105565ef-b917-4f5f-91c2-40529abe0c0d" providerId="ADAL" clId="{7216B722-8D38-3240-8D39-CC91781C65F5}" dt="2018-12-31T00:59:23.831" v="274"/>
          <ac:spMkLst>
            <pc:docMk/>
            <pc:sldMk cId="4245931678" sldId="266"/>
            <ac:spMk id="8" creationId="{8D7E00E2-6BF8-154F-BAFD-1B77EE30A802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9" creationId="{887B083E-BC5C-1642-8B95-A560EAF72A3D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0" creationId="{91EC4B2B-838C-9849-840F-D73B47CF172F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1" creationId="{CA36BBBE-FFCA-AC46-A4B5-C003709A924A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2" creationId="{B14DFC9E-7606-1B45-B17B-56BC96D93F6E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3" creationId="{9E82BD3B-1E90-DE44-B551-4482D2E3B145}"/>
          </ac:spMkLst>
        </pc:spChg>
        <pc:spChg chg="add del">
          <ac:chgData name="Kevin Cheng" userId="105565ef-b917-4f5f-91c2-40529abe0c0d" providerId="ADAL" clId="{7216B722-8D38-3240-8D39-CC91781C65F5}" dt="2018-12-31T01:02:02.561" v="287" actId="478"/>
          <ac:spMkLst>
            <pc:docMk/>
            <pc:sldMk cId="4245931678" sldId="266"/>
            <ac:spMk id="14" creationId="{D96B70E9-75E9-D443-B087-5372535EECC3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5" creationId="{2607C114-D804-454C-A25D-5646525758C2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6" creationId="{5BFFF9AB-4B75-1848-AAE9-1560C254712B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7" creationId="{0E4B1F65-B5A7-0341-AE21-86C21E4A3ED0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8" creationId="{C00CF5E9-1C2C-7149-B969-9FB95C17D37C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19" creationId="{F10413F2-28EE-CA46-847B-9FCBA02F72B7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20" creationId="{9EA6C762-1803-794A-84E6-2D24B3B0A2C5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21" creationId="{4AF8212B-660D-654A-A8AB-2534A7A3B4A7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22" creationId="{E0432FF9-A6AD-C041-A5FA-541424E9F9FB}"/>
          </ac:spMkLst>
        </pc:spChg>
        <pc:spChg chg="add del mod">
          <ac:chgData name="Kevin Cheng" userId="105565ef-b917-4f5f-91c2-40529abe0c0d" providerId="ADAL" clId="{7216B722-8D38-3240-8D39-CC91781C65F5}" dt="2018-12-31T01:05:17.440" v="321"/>
          <ac:spMkLst>
            <pc:docMk/>
            <pc:sldMk cId="4245931678" sldId="266"/>
            <ac:spMk id="23" creationId="{6D5F6742-EB60-CC42-806C-5EE968EEFA11}"/>
          </ac:spMkLst>
        </pc:spChg>
      </pc:sldChg>
    </pc:docChg>
  </pc:docChgLst>
  <pc:docChgLst>
    <pc:chgData name="Tsuhsiang Cheng" userId="S::tcheng8@binghamton.edu::90b809f3-810e-4b8b-839c-e99bbaf7174e" providerId="AD" clId="Web-{68A70F0D-4DD4-4CFF-8F01-C28F0B89603B}"/>
    <pc:docChg chg="modSld">
      <pc:chgData name="Tsuhsiang Cheng" userId="S::tcheng8@binghamton.edu::90b809f3-810e-4b8b-839c-e99bbaf7174e" providerId="AD" clId="Web-{68A70F0D-4DD4-4CFF-8F01-C28F0B89603B}" dt="2018-12-30T18:30:08.685" v="48" actId="20577"/>
      <pc:docMkLst>
        <pc:docMk/>
      </pc:docMkLst>
      <pc:sldChg chg="modSp">
        <pc:chgData name="Tsuhsiang Cheng" userId="S::tcheng8@binghamton.edu::90b809f3-810e-4b8b-839c-e99bbaf7174e" providerId="AD" clId="Web-{68A70F0D-4DD4-4CFF-8F01-C28F0B89603B}" dt="2018-12-30T18:30:08.685" v="47" actId="20577"/>
        <pc:sldMkLst>
          <pc:docMk/>
          <pc:sldMk cId="109857222" sldId="256"/>
        </pc:sldMkLst>
        <pc:spChg chg="mod">
          <ac:chgData name="Tsuhsiang Cheng" userId="S::tcheng8@binghamton.edu::90b809f3-810e-4b8b-839c-e99bbaf7174e" providerId="AD" clId="Web-{68A70F0D-4DD4-4CFF-8F01-C28F0B89603B}" dt="2018-12-30T18:29:49.806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suhsiang Cheng" userId="S::tcheng8@binghamton.edu::90b809f3-810e-4b8b-839c-e99bbaf7174e" providerId="AD" clId="Web-{68A70F0D-4DD4-4CFF-8F01-C28F0B89603B}" dt="2018-12-30T18:30:08.685" v="4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9D759-9C7F-7940-AAB8-FFAFB1DA9050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957CF-44E1-624F-8E45-A60D8DB62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9AB86B-F189-6845-AD3C-F130B15C64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openclipart.org/detail/193560/cloud-by-cinemacookie-1935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Virtualization for </a:t>
            </a:r>
            <a:r>
              <a:rPr lang="en-US" dirty="0" err="1">
                <a:cs typeface="Calibri Light"/>
              </a:rPr>
              <a:t>Baremetal</a:t>
            </a:r>
            <a:r>
              <a:rPr lang="en-US" dirty="0">
                <a:cs typeface="Calibri Light"/>
              </a:rPr>
              <a:t>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Design Diagrams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5685-BA3E-4346-A916-14C9A619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4062573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Baremetal</a:t>
            </a:r>
            <a:r>
              <a:rPr lang="en-US" sz="3200" dirty="0"/>
              <a:t> Virtual Machine Architecture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F0895DF-CD31-7748-A427-933EC9F1441D}"/>
              </a:ext>
            </a:extLst>
          </p:cNvPr>
          <p:cNvSpPr/>
          <p:nvPr/>
        </p:nvSpPr>
        <p:spPr>
          <a:xfrm>
            <a:off x="7979990" y="3457449"/>
            <a:ext cx="3989400" cy="63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 1 … CPU 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F2CAEB-FC19-144A-8B03-A499BD60FC0B}"/>
              </a:ext>
            </a:extLst>
          </p:cNvPr>
          <p:cNvSpPr/>
          <p:nvPr/>
        </p:nvSpPr>
        <p:spPr>
          <a:xfrm>
            <a:off x="7979990" y="1181531"/>
            <a:ext cx="3989400" cy="22759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F24E1D-41D4-024B-8BA2-FD71E5EFC43E}"/>
              </a:ext>
            </a:extLst>
          </p:cNvPr>
          <p:cNvSpPr/>
          <p:nvPr/>
        </p:nvSpPr>
        <p:spPr>
          <a:xfrm>
            <a:off x="7979988" y="4802514"/>
            <a:ext cx="3989400" cy="47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VT-d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93D5B2-1551-9C46-BA1C-3C1CFE0FFA63}"/>
              </a:ext>
            </a:extLst>
          </p:cNvPr>
          <p:cNvSpPr/>
          <p:nvPr/>
        </p:nvSpPr>
        <p:spPr>
          <a:xfrm>
            <a:off x="5278833" y="1191802"/>
            <a:ext cx="2351833" cy="2260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4F64AFB-0C72-904E-93C2-DCDCF1C04631}"/>
              </a:ext>
            </a:extLst>
          </p:cNvPr>
          <p:cNvSpPr/>
          <p:nvPr/>
        </p:nvSpPr>
        <p:spPr>
          <a:xfrm>
            <a:off x="5278833" y="3013243"/>
            <a:ext cx="2351833" cy="4493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310BE91-8CB0-9F43-A31A-298F34EC2E08}"/>
              </a:ext>
            </a:extLst>
          </p:cNvPr>
          <p:cNvSpPr/>
          <p:nvPr/>
        </p:nvSpPr>
        <p:spPr>
          <a:xfrm>
            <a:off x="5278832" y="1941814"/>
            <a:ext cx="1339066" cy="10714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TASKS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A8DE3FD-F5D2-0949-A6F3-E78304FDD33B}"/>
              </a:ext>
            </a:extLst>
          </p:cNvPr>
          <p:cNvSpPr/>
          <p:nvPr/>
        </p:nvSpPr>
        <p:spPr>
          <a:xfrm>
            <a:off x="6617899" y="1941813"/>
            <a:ext cx="1012768" cy="10662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QEMU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583A61-2666-874C-A563-D4C83AC6F16B}"/>
              </a:ext>
            </a:extLst>
          </p:cNvPr>
          <p:cNvSpPr/>
          <p:nvPr/>
        </p:nvSpPr>
        <p:spPr>
          <a:xfrm>
            <a:off x="5278834" y="3462585"/>
            <a:ext cx="2351834" cy="6339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 0</a:t>
            </a:r>
          </a:p>
        </p:txBody>
      </p:sp>
      <p:pic>
        <p:nvPicPr>
          <p:cNvPr id="22" name="Graphic 21" descr="Server">
            <a:extLst>
              <a:ext uri="{FF2B5EF4-FFF2-40B4-BE49-F238E27FC236}">
                <a16:creationId xmlns:a16="http://schemas.microsoft.com/office/drawing/2014/main" id="{41F0E57D-0F4B-2A41-8B10-A67451EB1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9421" y="4331677"/>
            <a:ext cx="1645920" cy="1645920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5E90F570-B3E7-BB42-A293-6F5B12E45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365" y="4331677"/>
            <a:ext cx="1645920" cy="1645920"/>
          </a:xfrm>
          <a:prstGeom prst="rect">
            <a:avLst/>
          </a:prstGeom>
        </p:spPr>
      </p:pic>
      <p:pic>
        <p:nvPicPr>
          <p:cNvPr id="26" name="Picture 25" descr="Clipart - Cloud">
            <a:extLst>
              <a:ext uri="{FF2B5EF4-FFF2-40B4-BE49-F238E27FC236}">
                <a16:creationId xmlns:a16="http://schemas.microsoft.com/office/drawing/2014/main" id="{DE17CBBE-E3CF-D14C-95BC-0A3BED7B4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8564" y="2011110"/>
            <a:ext cx="3221715" cy="16350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235BA3-2FFC-B74D-B441-A5CDF32F2BA5}"/>
              </a:ext>
            </a:extLst>
          </p:cNvPr>
          <p:cNvSpPr txBox="1"/>
          <p:nvPr/>
        </p:nvSpPr>
        <p:spPr>
          <a:xfrm>
            <a:off x="2352848" y="6045211"/>
            <a:ext cx="133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PXE 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D15701-7E6F-B94E-B82E-3E4040B4A9C1}"/>
              </a:ext>
            </a:extLst>
          </p:cNvPr>
          <p:cNvSpPr txBox="1"/>
          <p:nvPr/>
        </p:nvSpPr>
        <p:spPr>
          <a:xfrm>
            <a:off x="538792" y="6045211"/>
            <a:ext cx="133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E9F4887-D355-E148-B4D8-CB476B345156}"/>
              </a:ext>
            </a:extLst>
          </p:cNvPr>
          <p:cNvCxnSpPr>
            <a:cxnSpLocks/>
            <a:endCxn id="26" idx="2"/>
          </p:cNvCxnSpPr>
          <p:nvPr/>
        </p:nvCxnSpPr>
        <p:spPr>
          <a:xfrm rot="16200000" flipV="1">
            <a:off x="2172763" y="3672790"/>
            <a:ext cx="874499" cy="821180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9E2493F1-25BA-A74A-80EE-2B4A8402D57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1186444" y="3651488"/>
            <a:ext cx="1018337" cy="1007620"/>
          </a:xfrm>
          <a:prstGeom prst="bentConnector3">
            <a:avLst>
              <a:gd name="adj1" fmla="val 4293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58AED65B-35CB-9B48-8168-FA38ACEB90DF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3019647" y="4093176"/>
            <a:ext cx="2259185" cy="1170412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F2ED9B22-A766-2E4B-9DB9-84CC6815E891}"/>
              </a:ext>
            </a:extLst>
          </p:cNvPr>
          <p:cNvSpPr/>
          <p:nvPr/>
        </p:nvSpPr>
        <p:spPr>
          <a:xfrm>
            <a:off x="5278832" y="4792240"/>
            <a:ext cx="2351834" cy="9426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SR-IOV NIC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7ACD0C9-5F93-B54F-B8EB-1DA6CC12D258}"/>
              </a:ext>
            </a:extLst>
          </p:cNvPr>
          <p:cNvSpPr/>
          <p:nvPr/>
        </p:nvSpPr>
        <p:spPr>
          <a:xfrm>
            <a:off x="5278832" y="4792240"/>
            <a:ext cx="1173339" cy="4933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</a:t>
            </a:r>
          </a:p>
          <a:p>
            <a:pPr algn="ctr"/>
            <a:r>
              <a:rPr lang="en-US" dirty="0"/>
              <a:t>FUNC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4485B08-6501-AF46-BC1F-258C11AD2EE6}"/>
              </a:ext>
            </a:extLst>
          </p:cNvPr>
          <p:cNvSpPr/>
          <p:nvPr/>
        </p:nvSpPr>
        <p:spPr>
          <a:xfrm>
            <a:off x="6457327" y="4792240"/>
            <a:ext cx="1173339" cy="4933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</a:t>
            </a:r>
          </a:p>
          <a:p>
            <a:pPr algn="ctr"/>
            <a:r>
              <a:rPr lang="en-US" dirty="0"/>
              <a:t>FUNC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EAD0037-C76F-3844-83C1-B98B9233AF63}"/>
              </a:ext>
            </a:extLst>
          </p:cNvPr>
          <p:cNvCxnSpPr>
            <a:cxnSpLocks/>
            <a:stCxn id="69" idx="3"/>
            <a:endCxn id="10" idx="1"/>
          </p:cNvCxnSpPr>
          <p:nvPr/>
        </p:nvCxnSpPr>
        <p:spPr>
          <a:xfrm flipV="1">
            <a:off x="7630666" y="5038188"/>
            <a:ext cx="349322" cy="7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D2FE3B7-89A0-AC46-BB49-68DAE825C062}"/>
              </a:ext>
            </a:extLst>
          </p:cNvPr>
          <p:cNvCxnSpPr>
            <a:cxnSpLocks/>
            <a:stCxn id="68" idx="0"/>
            <a:endCxn id="18" idx="2"/>
          </p:cNvCxnSpPr>
          <p:nvPr/>
        </p:nvCxnSpPr>
        <p:spPr>
          <a:xfrm rot="5400000" flipH="1" flipV="1">
            <a:off x="5812280" y="4149770"/>
            <a:ext cx="695692" cy="58924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645544-6803-924F-9BD9-F535C140E068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V="1">
            <a:off x="9974688" y="4091412"/>
            <a:ext cx="2" cy="7111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B6FCA9C-C2FC-9A45-9FD6-FC88C6BB555A}"/>
              </a:ext>
            </a:extLst>
          </p:cNvPr>
          <p:cNvCxnSpPr>
            <a:cxnSpLocks/>
          </p:cNvCxnSpPr>
          <p:nvPr/>
        </p:nvCxnSpPr>
        <p:spPr>
          <a:xfrm flipV="1">
            <a:off x="6452171" y="4101686"/>
            <a:ext cx="2720182" cy="347024"/>
          </a:xfrm>
          <a:prstGeom prst="bentConnector3">
            <a:avLst>
              <a:gd name="adj1" fmla="val 100234"/>
            </a:avLst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358C6E35-76DA-D143-B416-4C30CA254388}"/>
              </a:ext>
            </a:extLst>
          </p:cNvPr>
          <p:cNvSpPr/>
          <p:nvPr/>
        </p:nvSpPr>
        <p:spPr>
          <a:xfrm>
            <a:off x="7979989" y="2414430"/>
            <a:ext cx="1574973" cy="1043019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HOST KERNEL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2C3F874-C471-5B4D-B946-E5174D7B3F8F}"/>
              </a:ext>
            </a:extLst>
          </p:cNvPr>
          <p:cNvSpPr/>
          <p:nvPr/>
        </p:nvSpPr>
        <p:spPr>
          <a:xfrm>
            <a:off x="7979988" y="2407259"/>
            <a:ext cx="701671" cy="6008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KVM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61E9FCF-1FC6-F041-BBF8-E845EE226CDF}"/>
              </a:ext>
            </a:extLst>
          </p:cNvPr>
          <p:cNvSpPr/>
          <p:nvPr/>
        </p:nvSpPr>
        <p:spPr>
          <a:xfrm>
            <a:off x="8681659" y="2403005"/>
            <a:ext cx="873303" cy="6008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BD7493C-66E3-1543-BD2A-D10C90D550BF}"/>
              </a:ext>
            </a:extLst>
          </p:cNvPr>
          <p:cNvSpPr/>
          <p:nvPr/>
        </p:nvSpPr>
        <p:spPr>
          <a:xfrm>
            <a:off x="9151728" y="5639579"/>
            <a:ext cx="1645921" cy="6760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ASSIGNED</a:t>
            </a:r>
          </a:p>
          <a:p>
            <a:pPr algn="ctr"/>
            <a:r>
              <a:rPr lang="en-US" dirty="0"/>
              <a:t>PCIe DEVICES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564725-D6C0-5D42-BEEE-6F0820C30050}"/>
              </a:ext>
            </a:extLst>
          </p:cNvPr>
          <p:cNvCxnSpPr>
            <a:stCxn id="29" idx="0"/>
            <a:endCxn id="10" idx="2"/>
          </p:cNvCxnSpPr>
          <p:nvPr/>
        </p:nvCxnSpPr>
        <p:spPr>
          <a:xfrm flipH="1" flipV="1">
            <a:off x="9974688" y="5273862"/>
            <a:ext cx="1" cy="365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4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C3E7869-E1AD-7348-A7A6-F71173C79FD9}"/>
              </a:ext>
            </a:extLst>
          </p:cNvPr>
          <p:cNvSpPr>
            <a:spLocks/>
          </p:cNvSpPr>
          <p:nvPr/>
        </p:nvSpPr>
        <p:spPr>
          <a:xfrm>
            <a:off x="3832044" y="1360676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7204AE-7B8F-8148-9B21-92885FB2CA5A}"/>
              </a:ext>
            </a:extLst>
          </p:cNvPr>
          <p:cNvSpPr>
            <a:spLocks/>
          </p:cNvSpPr>
          <p:nvPr/>
        </p:nvSpPr>
        <p:spPr>
          <a:xfrm>
            <a:off x="4656255" y="1799833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024EEB-93FC-6A49-96A5-47271D4D8A1C}"/>
              </a:ext>
            </a:extLst>
          </p:cNvPr>
          <p:cNvSpPr>
            <a:spLocks/>
          </p:cNvSpPr>
          <p:nvPr/>
        </p:nvSpPr>
        <p:spPr>
          <a:xfrm>
            <a:off x="5405132" y="2202599"/>
            <a:ext cx="228600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4FDDC9-1460-6C4B-AF16-DDC5D30535AA}"/>
              </a:ext>
            </a:extLst>
          </p:cNvPr>
          <p:cNvSpPr>
            <a:spLocks/>
          </p:cNvSpPr>
          <p:nvPr/>
        </p:nvSpPr>
        <p:spPr>
          <a:xfrm>
            <a:off x="5906541" y="1360676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C397CC4-47FC-B74E-A29E-A0C78B7330C7}"/>
              </a:ext>
            </a:extLst>
          </p:cNvPr>
          <p:cNvSpPr>
            <a:spLocks/>
          </p:cNvSpPr>
          <p:nvPr/>
        </p:nvSpPr>
        <p:spPr>
          <a:xfrm>
            <a:off x="6511816" y="1799833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699548A-9965-0B45-AB96-6B6841750FDD}"/>
              </a:ext>
            </a:extLst>
          </p:cNvPr>
          <p:cNvSpPr>
            <a:spLocks/>
          </p:cNvSpPr>
          <p:nvPr/>
        </p:nvSpPr>
        <p:spPr>
          <a:xfrm>
            <a:off x="9522354" y="1355395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8BD9D2C-664E-E448-8AED-092AAEB71DE0}"/>
              </a:ext>
            </a:extLst>
          </p:cNvPr>
          <p:cNvSpPr>
            <a:spLocks/>
          </p:cNvSpPr>
          <p:nvPr/>
        </p:nvSpPr>
        <p:spPr>
          <a:xfrm>
            <a:off x="8979682" y="1798919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D026FC7-74FB-A541-8BD9-5001E8407494}"/>
              </a:ext>
            </a:extLst>
          </p:cNvPr>
          <p:cNvSpPr>
            <a:spLocks/>
          </p:cNvSpPr>
          <p:nvPr/>
        </p:nvSpPr>
        <p:spPr>
          <a:xfrm>
            <a:off x="10076482" y="17980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DAA4F58-EC62-F446-AC9A-0A314449CEA9}"/>
              </a:ext>
            </a:extLst>
          </p:cNvPr>
          <p:cNvSpPr>
            <a:spLocks noChangeAspect="1"/>
          </p:cNvSpPr>
          <p:nvPr/>
        </p:nvSpPr>
        <p:spPr>
          <a:xfrm>
            <a:off x="10555707" y="1362504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C4AE1F-1749-944E-B138-CC258A188A5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346396" y="1452116"/>
            <a:ext cx="309859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4DC854-28AA-3D41-8EF6-D62E9D8BDC3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5570655" y="1452116"/>
            <a:ext cx="335886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833907-0564-0D4C-9539-0F97CE8EB103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>
            <a:off x="5113455" y="1982713"/>
            <a:ext cx="291677" cy="31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FE29F9-169A-F640-9A44-6709D88E697A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6180861" y="1452116"/>
            <a:ext cx="330955" cy="43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94D2FD-71DD-444A-B5E3-1804D3A2B5D9}"/>
              </a:ext>
            </a:extLst>
          </p:cNvPr>
          <p:cNvCxnSpPr>
            <a:cxnSpLocks/>
            <a:stCxn id="99" idx="3"/>
            <a:endCxn id="16" idx="1"/>
          </p:cNvCxnSpPr>
          <p:nvPr/>
        </p:nvCxnSpPr>
        <p:spPr>
          <a:xfrm>
            <a:off x="8626469" y="1452115"/>
            <a:ext cx="353213" cy="43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3FD5F6-DFFD-0F49-B0DE-513922A28368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 flipV="1">
            <a:off x="9254002" y="1446835"/>
            <a:ext cx="268352" cy="44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5A6CAE-FD53-D747-9C49-F79FA7F89E51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796674" y="1446835"/>
            <a:ext cx="279808" cy="44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3FAB3B-C7C5-E640-A723-DD4E3BDC0CDE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0350802" y="1453944"/>
            <a:ext cx="204905" cy="43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8BAC15-30A8-6F45-AF43-5A47B82B9DE7}"/>
              </a:ext>
            </a:extLst>
          </p:cNvPr>
          <p:cNvCxnSpPr>
            <a:cxnSpLocks/>
            <a:stCxn id="183" idx="3"/>
            <a:endCxn id="156" idx="1"/>
          </p:cNvCxnSpPr>
          <p:nvPr/>
        </p:nvCxnSpPr>
        <p:spPr>
          <a:xfrm flipV="1">
            <a:off x="1458538" y="1668140"/>
            <a:ext cx="9778557" cy="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747A7CC5-12BD-8D4E-8C2E-20D00F1F442A}"/>
              </a:ext>
            </a:extLst>
          </p:cNvPr>
          <p:cNvSpPr>
            <a:spLocks/>
          </p:cNvSpPr>
          <p:nvPr/>
        </p:nvSpPr>
        <p:spPr>
          <a:xfrm>
            <a:off x="7699264" y="1360675"/>
            <a:ext cx="927205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57628F3-A3DD-5C4A-8FCA-330C8EE93FC8}"/>
              </a:ext>
            </a:extLst>
          </p:cNvPr>
          <p:cNvCxnSpPr>
            <a:cxnSpLocks/>
            <a:stCxn id="10" idx="3"/>
            <a:endCxn id="99" idx="3"/>
          </p:cNvCxnSpPr>
          <p:nvPr/>
        </p:nvCxnSpPr>
        <p:spPr>
          <a:xfrm flipV="1">
            <a:off x="7691132" y="1452115"/>
            <a:ext cx="935337" cy="84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4DAF00-5F73-4541-8E12-A3D733038763}"/>
              </a:ext>
            </a:extLst>
          </p:cNvPr>
          <p:cNvCxnSpPr>
            <a:cxnSpLocks/>
            <a:stCxn id="13" idx="3"/>
            <a:endCxn id="99" idx="1"/>
          </p:cNvCxnSpPr>
          <p:nvPr/>
        </p:nvCxnSpPr>
        <p:spPr>
          <a:xfrm flipV="1">
            <a:off x="7426216" y="1452115"/>
            <a:ext cx="273048" cy="439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25F860C6-A263-454E-B9BE-71100E82888D}"/>
              </a:ext>
            </a:extLst>
          </p:cNvPr>
          <p:cNvSpPr>
            <a:spLocks/>
          </p:cNvSpPr>
          <p:nvPr/>
        </p:nvSpPr>
        <p:spPr>
          <a:xfrm>
            <a:off x="3852996" y="3620230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B9F68713-C8A8-EE4E-8545-71CD0057EFC0}"/>
              </a:ext>
            </a:extLst>
          </p:cNvPr>
          <p:cNvSpPr>
            <a:spLocks/>
          </p:cNvSpPr>
          <p:nvPr/>
        </p:nvSpPr>
        <p:spPr>
          <a:xfrm>
            <a:off x="4440431" y="3236088"/>
            <a:ext cx="201168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4B272956-2115-204E-A730-EF5F2DDDCCEA}"/>
              </a:ext>
            </a:extLst>
          </p:cNvPr>
          <p:cNvSpPr>
            <a:spLocks/>
          </p:cNvSpPr>
          <p:nvPr/>
        </p:nvSpPr>
        <p:spPr>
          <a:xfrm>
            <a:off x="4677207" y="4059386"/>
            <a:ext cx="91440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BFB64D8-8263-EE41-AA4B-2A9FDF9845FA}"/>
              </a:ext>
            </a:extLst>
          </p:cNvPr>
          <p:cNvSpPr>
            <a:spLocks/>
          </p:cNvSpPr>
          <p:nvPr/>
        </p:nvSpPr>
        <p:spPr>
          <a:xfrm>
            <a:off x="5869377" y="3620230"/>
            <a:ext cx="827633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4980800-C1ED-304A-9E8F-E7CE23268458}"/>
              </a:ext>
            </a:extLst>
          </p:cNvPr>
          <p:cNvCxnSpPr>
            <a:cxnSpLocks/>
            <a:stCxn id="120" idx="0"/>
            <a:endCxn id="121" idx="1"/>
          </p:cNvCxnSpPr>
          <p:nvPr/>
        </p:nvCxnSpPr>
        <p:spPr>
          <a:xfrm flipV="1">
            <a:off x="4110172" y="3327528"/>
            <a:ext cx="330259" cy="29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7FB94E0-C309-864E-BA84-D5B5B30CD182}"/>
              </a:ext>
            </a:extLst>
          </p:cNvPr>
          <p:cNvCxnSpPr>
            <a:cxnSpLocks/>
            <a:stCxn id="120" idx="3"/>
            <a:endCxn id="122" idx="1"/>
          </p:cNvCxnSpPr>
          <p:nvPr/>
        </p:nvCxnSpPr>
        <p:spPr>
          <a:xfrm>
            <a:off x="4367348" y="3711670"/>
            <a:ext cx="309859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8ACAC99-5794-824C-9A06-B79E8B63DD5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6452111" y="3327528"/>
            <a:ext cx="244899" cy="38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DD8AB37-46FD-CE48-AB91-30782D100CA5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 flipV="1">
            <a:off x="5591607" y="3711670"/>
            <a:ext cx="277770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95821BA-E441-8D48-A949-55D03368B8BE}"/>
              </a:ext>
            </a:extLst>
          </p:cNvPr>
          <p:cNvCxnSpPr>
            <a:cxnSpLocks/>
            <a:stCxn id="185" idx="3"/>
            <a:endCxn id="179" idx="1"/>
          </p:cNvCxnSpPr>
          <p:nvPr/>
        </p:nvCxnSpPr>
        <p:spPr>
          <a:xfrm flipV="1">
            <a:off x="1628574" y="3924719"/>
            <a:ext cx="7599499" cy="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4F6429AB-B964-A74E-8664-C18413B6A321}"/>
              </a:ext>
            </a:extLst>
          </p:cNvPr>
          <p:cNvSpPr txBox="1"/>
          <p:nvPr/>
        </p:nvSpPr>
        <p:spPr>
          <a:xfrm>
            <a:off x="1735152" y="1298808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433339C-5878-1D48-94B0-A300770B9DC7}"/>
              </a:ext>
            </a:extLst>
          </p:cNvPr>
          <p:cNvSpPr txBox="1"/>
          <p:nvPr/>
        </p:nvSpPr>
        <p:spPr>
          <a:xfrm>
            <a:off x="1735152" y="1674334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Host   CPU Burst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2C5452B-7D3D-3A4A-B803-58FBB77A7784}"/>
              </a:ext>
            </a:extLst>
          </p:cNvPr>
          <p:cNvSpPr txBox="1"/>
          <p:nvPr/>
        </p:nvSpPr>
        <p:spPr>
          <a:xfrm>
            <a:off x="1733944" y="2138120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Host   IO Burst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33FF0C4-5AE4-CD48-977A-D58330B687DA}"/>
              </a:ext>
            </a:extLst>
          </p:cNvPr>
          <p:cNvSpPr txBox="1"/>
          <p:nvPr/>
        </p:nvSpPr>
        <p:spPr>
          <a:xfrm>
            <a:off x="11237095" y="1483474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A51C86A-0628-8841-8B82-DD1A9D857145}"/>
              </a:ext>
            </a:extLst>
          </p:cNvPr>
          <p:cNvSpPr txBox="1"/>
          <p:nvPr/>
        </p:nvSpPr>
        <p:spPr>
          <a:xfrm>
            <a:off x="1750316" y="3532286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C78FD03-F8FB-E649-835D-A90834DF1196}"/>
              </a:ext>
            </a:extLst>
          </p:cNvPr>
          <p:cNvSpPr txBox="1"/>
          <p:nvPr/>
        </p:nvSpPr>
        <p:spPr>
          <a:xfrm>
            <a:off x="1754896" y="3960879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Host   CPU Burst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48A4393-20D0-9642-9C89-5CA37A507CED}"/>
              </a:ext>
            </a:extLst>
          </p:cNvPr>
          <p:cNvSpPr txBox="1"/>
          <p:nvPr/>
        </p:nvSpPr>
        <p:spPr>
          <a:xfrm>
            <a:off x="1750316" y="3142862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Guest IO Burst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27806A9-2A1C-0C4D-A192-F415F328FDE7}"/>
              </a:ext>
            </a:extLst>
          </p:cNvPr>
          <p:cNvSpPr>
            <a:spLocks/>
          </p:cNvSpPr>
          <p:nvPr/>
        </p:nvSpPr>
        <p:spPr>
          <a:xfrm>
            <a:off x="3852996" y="5160521"/>
            <a:ext cx="5212080" cy="21153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469EDD16-C622-C540-8F3A-F3AC880EC3F9}"/>
              </a:ext>
            </a:extLst>
          </p:cNvPr>
          <p:cNvSpPr>
            <a:spLocks/>
          </p:cNvSpPr>
          <p:nvPr/>
        </p:nvSpPr>
        <p:spPr>
          <a:xfrm>
            <a:off x="4440431" y="5598626"/>
            <a:ext cx="201168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78C6673-C2E9-8841-9E25-D78F9F1D22BD}"/>
              </a:ext>
            </a:extLst>
          </p:cNvPr>
          <p:cNvCxnSpPr>
            <a:cxnSpLocks/>
            <a:stCxn id="186" idx="3"/>
            <a:endCxn id="180" idx="1"/>
          </p:cNvCxnSpPr>
          <p:nvPr/>
        </p:nvCxnSpPr>
        <p:spPr>
          <a:xfrm>
            <a:off x="1722408" y="5909550"/>
            <a:ext cx="750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E9C4015-FBE1-A941-B6E1-D2D5B433E6A1}"/>
              </a:ext>
            </a:extLst>
          </p:cNvPr>
          <p:cNvSpPr txBox="1"/>
          <p:nvPr/>
        </p:nvSpPr>
        <p:spPr>
          <a:xfrm>
            <a:off x="1750316" y="5480957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Guest IO Burst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9433EDB-D5E4-9346-92EA-5F955724A9B8}"/>
              </a:ext>
            </a:extLst>
          </p:cNvPr>
          <p:cNvSpPr txBox="1"/>
          <p:nvPr/>
        </p:nvSpPr>
        <p:spPr>
          <a:xfrm>
            <a:off x="1750316" y="5066380"/>
            <a:ext cx="173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Guest CPU Burst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BD24783-9688-B243-8B1D-00A4C7826BB7}"/>
              </a:ext>
            </a:extLst>
          </p:cNvPr>
          <p:cNvSpPr txBox="1"/>
          <p:nvPr/>
        </p:nvSpPr>
        <p:spPr>
          <a:xfrm>
            <a:off x="9228073" y="3740053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D4E8D02-125D-A644-9B8A-07AC6A3A8BBA}"/>
              </a:ext>
            </a:extLst>
          </p:cNvPr>
          <p:cNvSpPr txBox="1"/>
          <p:nvPr/>
        </p:nvSpPr>
        <p:spPr>
          <a:xfrm>
            <a:off x="9228073" y="5724884"/>
            <a:ext cx="64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81" name="Title 180">
            <a:extLst>
              <a:ext uri="{FF2B5EF4-FFF2-40B4-BE49-F238E27FC236}">
                <a16:creationId xmlns:a16="http://schemas.microsoft.com/office/drawing/2014/main" id="{615AE5DB-645F-5646-8D43-4AE8F795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" y="3641"/>
            <a:ext cx="4064490" cy="776640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Overhead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6B33AD6-23CA-F84E-AAB8-8FCAAE9004A9}"/>
              </a:ext>
            </a:extLst>
          </p:cNvPr>
          <p:cNvSpPr txBox="1"/>
          <p:nvPr/>
        </p:nvSpPr>
        <p:spPr>
          <a:xfrm>
            <a:off x="246509" y="1489668"/>
            <a:ext cx="121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 Device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8081189-C31E-E046-92FE-BEF6697B53D4}"/>
              </a:ext>
            </a:extLst>
          </p:cNvPr>
          <p:cNvSpPr txBox="1"/>
          <p:nvPr/>
        </p:nvSpPr>
        <p:spPr>
          <a:xfrm>
            <a:off x="261972" y="3741247"/>
            <a:ext cx="136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 Device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E7FD266-CE2F-4544-B783-91E6CC1E7B9D}"/>
              </a:ext>
            </a:extLst>
          </p:cNvPr>
          <p:cNvSpPr txBox="1"/>
          <p:nvPr/>
        </p:nvSpPr>
        <p:spPr>
          <a:xfrm>
            <a:off x="243307" y="5586384"/>
            <a:ext cx="147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 Device + Optimization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9273891A-A5F6-4F4E-BB5F-E2AD9161382A}"/>
              </a:ext>
            </a:extLst>
          </p:cNvPr>
          <p:cNvSpPr>
            <a:spLocks/>
          </p:cNvSpPr>
          <p:nvPr/>
        </p:nvSpPr>
        <p:spPr>
          <a:xfrm>
            <a:off x="6919130" y="40541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F1E6134-5D7F-724C-B72B-BF3E39732DE2}"/>
              </a:ext>
            </a:extLst>
          </p:cNvPr>
          <p:cNvCxnSpPr>
            <a:cxnSpLocks/>
            <a:stCxn id="123" idx="3"/>
            <a:endCxn id="191" idx="1"/>
          </p:cNvCxnSpPr>
          <p:nvPr/>
        </p:nvCxnSpPr>
        <p:spPr>
          <a:xfrm>
            <a:off x="6697010" y="3711670"/>
            <a:ext cx="222120" cy="43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8A9EB294-BD88-D645-A893-8980EF57E812}"/>
              </a:ext>
            </a:extLst>
          </p:cNvPr>
          <p:cNvSpPr>
            <a:spLocks/>
          </p:cNvSpPr>
          <p:nvPr/>
        </p:nvSpPr>
        <p:spPr>
          <a:xfrm>
            <a:off x="7427002" y="3625512"/>
            <a:ext cx="274320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4562712C-A5FF-4247-BE37-DC3E517763B9}"/>
              </a:ext>
            </a:extLst>
          </p:cNvPr>
          <p:cNvSpPr>
            <a:spLocks/>
          </p:cNvSpPr>
          <p:nvPr/>
        </p:nvSpPr>
        <p:spPr>
          <a:xfrm>
            <a:off x="7981388" y="4054105"/>
            <a:ext cx="274320" cy="18288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>
            <a:extLst>
              <a:ext uri="{FF2B5EF4-FFF2-40B4-BE49-F238E27FC236}">
                <a16:creationId xmlns:a16="http://schemas.microsoft.com/office/drawing/2014/main" id="{DC83BE9E-52F0-4B4A-A354-67701493DC57}"/>
              </a:ext>
            </a:extLst>
          </p:cNvPr>
          <p:cNvSpPr>
            <a:spLocks noChangeAspect="1"/>
          </p:cNvSpPr>
          <p:nvPr/>
        </p:nvSpPr>
        <p:spPr>
          <a:xfrm>
            <a:off x="8467460" y="3614949"/>
            <a:ext cx="514352" cy="1828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547A8F7-AD00-B34D-8DCC-4699B49686DF}"/>
              </a:ext>
            </a:extLst>
          </p:cNvPr>
          <p:cNvCxnSpPr>
            <a:cxnSpLocks/>
            <a:stCxn id="191" idx="3"/>
            <a:endCxn id="195" idx="1"/>
          </p:cNvCxnSpPr>
          <p:nvPr/>
        </p:nvCxnSpPr>
        <p:spPr>
          <a:xfrm flipV="1">
            <a:off x="7193450" y="3716952"/>
            <a:ext cx="233552" cy="42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6C611B9-C9E7-4846-B22E-851087C03294}"/>
              </a:ext>
            </a:extLst>
          </p:cNvPr>
          <p:cNvCxnSpPr>
            <a:cxnSpLocks/>
            <a:stCxn id="195" idx="3"/>
            <a:endCxn id="196" idx="1"/>
          </p:cNvCxnSpPr>
          <p:nvPr/>
        </p:nvCxnSpPr>
        <p:spPr>
          <a:xfrm>
            <a:off x="7701322" y="3716952"/>
            <a:ext cx="280066" cy="42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DC205A3-7A62-2149-BA05-05DEDE3716A8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 flipV="1">
            <a:off x="8255708" y="3706389"/>
            <a:ext cx="211752" cy="43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AB3D7BE-0143-694E-8234-A23DE9DE6458}"/>
              </a:ext>
            </a:extLst>
          </p:cNvPr>
          <p:cNvSpPr txBox="1"/>
          <p:nvPr/>
        </p:nvSpPr>
        <p:spPr>
          <a:xfrm>
            <a:off x="10097749" y="4339889"/>
            <a:ext cx="1914378" cy="156966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/>
              <a:t>VM Exit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PIO/MMIO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IRQ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EOI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VM Entry</a:t>
            </a: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2CE19A5F-3F04-B342-BC35-6A30BFAB70EC}"/>
              </a:ext>
            </a:extLst>
          </p:cNvPr>
          <p:cNvSpPr>
            <a:spLocks/>
          </p:cNvSpPr>
          <p:nvPr/>
        </p:nvSpPr>
        <p:spPr>
          <a:xfrm>
            <a:off x="6919130" y="5597994"/>
            <a:ext cx="1828800" cy="1828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3A5E6EB-5DA9-E845-A7A6-04139A263C31}"/>
              </a:ext>
            </a:extLst>
          </p:cNvPr>
          <p:cNvCxnSpPr>
            <a:cxnSpLocks/>
            <a:stCxn id="172" idx="3"/>
          </p:cNvCxnSpPr>
          <p:nvPr/>
        </p:nvCxnSpPr>
        <p:spPr>
          <a:xfrm flipV="1">
            <a:off x="6452111" y="5354620"/>
            <a:ext cx="129130" cy="33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5001DD3-CAB6-0640-BC07-28226B3D133A}"/>
              </a:ext>
            </a:extLst>
          </p:cNvPr>
          <p:cNvCxnSpPr>
            <a:cxnSpLocks/>
            <a:stCxn id="223" idx="3"/>
          </p:cNvCxnSpPr>
          <p:nvPr/>
        </p:nvCxnSpPr>
        <p:spPr>
          <a:xfrm flipV="1">
            <a:off x="8747930" y="5354620"/>
            <a:ext cx="124816" cy="334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FA1026-1A6D-2245-9DA0-43FA45B84374}"/>
              </a:ext>
            </a:extLst>
          </p:cNvPr>
          <p:cNvSpPr txBox="1"/>
          <p:nvPr/>
        </p:nvSpPr>
        <p:spPr>
          <a:xfrm>
            <a:off x="6318246" y="1399775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917C6EA-2736-574C-B6AD-A10C5C351EDE}"/>
              </a:ext>
            </a:extLst>
          </p:cNvPr>
          <p:cNvSpPr txBox="1"/>
          <p:nvPr/>
        </p:nvSpPr>
        <p:spPr>
          <a:xfrm>
            <a:off x="4442918" y="1404045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4F1F0D-F130-1D46-B98E-52A1311D01BA}"/>
              </a:ext>
            </a:extLst>
          </p:cNvPr>
          <p:cNvSpPr txBox="1"/>
          <p:nvPr/>
        </p:nvSpPr>
        <p:spPr>
          <a:xfrm>
            <a:off x="4495205" y="3664681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HLT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188AD6-ADA5-1B43-BBC7-7DE2AC098D0A}"/>
              </a:ext>
            </a:extLst>
          </p:cNvPr>
          <p:cNvSpPr txBox="1"/>
          <p:nvPr/>
        </p:nvSpPr>
        <p:spPr>
          <a:xfrm>
            <a:off x="8137491" y="174917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A3C1BB-3E4E-9041-B18F-3900CA830F62}"/>
              </a:ext>
            </a:extLst>
          </p:cNvPr>
          <p:cNvSpPr txBox="1"/>
          <p:nvPr/>
        </p:nvSpPr>
        <p:spPr>
          <a:xfrm>
            <a:off x="9941045" y="1399774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EOI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69398C1-5802-AF4D-B4F7-365FD05FB9D3}"/>
              </a:ext>
            </a:extLst>
          </p:cNvPr>
          <p:cNvSpPr txBox="1"/>
          <p:nvPr/>
        </p:nvSpPr>
        <p:spPr>
          <a:xfrm>
            <a:off x="6585314" y="3349236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2A094F-2666-504D-9211-603F719B44DF}"/>
              </a:ext>
            </a:extLst>
          </p:cNvPr>
          <p:cNvSpPr txBox="1"/>
          <p:nvPr/>
        </p:nvSpPr>
        <p:spPr>
          <a:xfrm>
            <a:off x="7833485" y="3664681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EOI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6C56E8-9D54-B24F-A808-D55799B5F1D1}"/>
              </a:ext>
            </a:extLst>
          </p:cNvPr>
          <p:cNvSpPr txBox="1"/>
          <p:nvPr/>
        </p:nvSpPr>
        <p:spPr>
          <a:xfrm>
            <a:off x="4495205" y="2024022"/>
            <a:ext cx="768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SYSCALL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43C380-D44B-3742-9A30-B46E3CC2F199}"/>
              </a:ext>
            </a:extLst>
          </p:cNvPr>
          <p:cNvSpPr txBox="1"/>
          <p:nvPr/>
        </p:nvSpPr>
        <p:spPr>
          <a:xfrm>
            <a:off x="3893558" y="3331680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4093DE-CAF6-F545-BD21-B94541FC4AC6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4289639" y="5353712"/>
            <a:ext cx="150792" cy="336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6B49A30-8705-D246-BE38-7C416D312DB6}"/>
              </a:ext>
            </a:extLst>
          </p:cNvPr>
          <p:cNvCxnSpPr>
            <a:cxnSpLocks/>
            <a:endCxn id="223" idx="1"/>
          </p:cNvCxnSpPr>
          <p:nvPr/>
        </p:nvCxnSpPr>
        <p:spPr>
          <a:xfrm>
            <a:off x="6730546" y="5355792"/>
            <a:ext cx="188584" cy="33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C6EFE03-1D55-714E-94A7-895AC8A1F6C1}"/>
              </a:ext>
            </a:extLst>
          </p:cNvPr>
          <p:cNvSpPr txBox="1"/>
          <p:nvPr/>
        </p:nvSpPr>
        <p:spPr>
          <a:xfrm>
            <a:off x="3939231" y="5326653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0FE7B2-E91E-4B42-A4F1-B196D5DF5FBF}"/>
              </a:ext>
            </a:extLst>
          </p:cNvPr>
          <p:cNvSpPr txBox="1"/>
          <p:nvPr/>
        </p:nvSpPr>
        <p:spPr>
          <a:xfrm>
            <a:off x="6139029" y="532028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C14DFC8-1A20-FF4A-BC3B-BD952DCF31B9}"/>
              </a:ext>
            </a:extLst>
          </p:cNvPr>
          <p:cNvSpPr txBox="1"/>
          <p:nvPr/>
        </p:nvSpPr>
        <p:spPr>
          <a:xfrm>
            <a:off x="6877828" y="5320288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PIO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2D45DF-8811-4E4E-B87B-E4FA23A30F74}"/>
              </a:ext>
            </a:extLst>
          </p:cNvPr>
          <p:cNvSpPr txBox="1"/>
          <p:nvPr/>
        </p:nvSpPr>
        <p:spPr>
          <a:xfrm>
            <a:off x="8835190" y="5355552"/>
            <a:ext cx="45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IRQ</a:t>
            </a:r>
          </a:p>
        </p:txBody>
      </p:sp>
    </p:spTree>
    <p:extLst>
      <p:ext uri="{BB962C8B-B14F-4D97-AF65-F5344CB8AC3E}">
        <p14:creationId xmlns:p14="http://schemas.microsoft.com/office/powerpoint/2010/main" val="25169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4445-0E43-BE4C-8F4A-C4BE70ED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648" y="5672294"/>
            <a:ext cx="2599352" cy="1185706"/>
          </a:xfrm>
        </p:spPr>
        <p:txBody>
          <a:bodyPr>
            <a:normAutofit/>
          </a:bodyPr>
          <a:lstStyle/>
          <a:p>
            <a:r>
              <a:rPr lang="en-US" sz="3200" dirty="0"/>
              <a:t>CPU</a:t>
            </a:r>
            <a:br>
              <a:rPr lang="en-US" sz="3200" dirty="0"/>
            </a:br>
            <a:r>
              <a:rPr lang="en-US" sz="3200" dirty="0"/>
              <a:t>State Diagram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FE7B61-8C50-B944-BC1A-E02A8E0141F4}"/>
              </a:ext>
            </a:extLst>
          </p:cNvPr>
          <p:cNvSpPr/>
          <p:nvPr/>
        </p:nvSpPr>
        <p:spPr>
          <a:xfrm>
            <a:off x="6294071" y="2553135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9EC7130-F929-C64B-982B-4AE58AFDF947}"/>
              </a:ext>
            </a:extLst>
          </p:cNvPr>
          <p:cNvSpPr/>
          <p:nvPr/>
        </p:nvSpPr>
        <p:spPr>
          <a:xfrm>
            <a:off x="6294071" y="3143476"/>
            <a:ext cx="1245996" cy="595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HANDLE</a:t>
            </a:r>
          </a:p>
          <a:p>
            <a:pPr algn="ctr"/>
            <a:r>
              <a:rPr lang="en-US" dirty="0"/>
              <a:t>VM EXIT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AB096F-AE04-AA4C-98F3-FDC09D691BEB}"/>
              </a:ext>
            </a:extLst>
          </p:cNvPr>
          <p:cNvSpPr/>
          <p:nvPr/>
        </p:nvSpPr>
        <p:spPr>
          <a:xfrm>
            <a:off x="2865910" y="314394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GUEST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10BD36-7D0D-8043-B4FF-A5494DB05317}"/>
              </a:ext>
            </a:extLst>
          </p:cNvPr>
          <p:cNvSpPr/>
          <p:nvPr/>
        </p:nvSpPr>
        <p:spPr>
          <a:xfrm>
            <a:off x="2865910" y="2555647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</a:t>
            </a:r>
          </a:p>
          <a:p>
            <a:pPr algn="ctr"/>
            <a:r>
              <a:rPr lang="en-US" dirty="0"/>
              <a:t>GUEST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1CD287-C891-514D-BB50-C50229681BC2}"/>
              </a:ext>
            </a:extLst>
          </p:cNvPr>
          <p:cNvSpPr/>
          <p:nvPr/>
        </p:nvSpPr>
        <p:spPr>
          <a:xfrm>
            <a:off x="2865910" y="4796900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DTID</a:t>
            </a:r>
          </a:p>
          <a:p>
            <a:pPr algn="ctr"/>
            <a:r>
              <a:rPr lang="en-US" dirty="0"/>
              <a:t>GUEST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18EE28-15D1-DE42-A25B-1BF70A515A70}"/>
              </a:ext>
            </a:extLst>
          </p:cNvPr>
          <p:cNvSpPr/>
          <p:nvPr/>
        </p:nvSpPr>
        <p:spPr>
          <a:xfrm>
            <a:off x="9755728" y="2553135"/>
            <a:ext cx="1245996" cy="11857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822E85E-0FE3-A64F-A2B3-B4C02B66FAA5}"/>
              </a:ext>
            </a:extLst>
          </p:cNvPr>
          <p:cNvSpPr/>
          <p:nvPr/>
        </p:nvSpPr>
        <p:spPr>
          <a:xfrm>
            <a:off x="9755728" y="3143476"/>
            <a:ext cx="1245996" cy="595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  <a:p>
            <a:pPr algn="ctr"/>
            <a:r>
              <a:rPr lang="en-US" dirty="0"/>
              <a:t>POLLING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FEAC98-855E-F747-985C-A4625A124F6E}"/>
              </a:ext>
            </a:extLst>
          </p:cNvPr>
          <p:cNvCxnSpPr/>
          <p:nvPr/>
        </p:nvCxnSpPr>
        <p:spPr>
          <a:xfrm>
            <a:off x="4256770" y="3001956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7DBA4-7EE5-154C-84DB-54BC3E9AA171}"/>
              </a:ext>
            </a:extLst>
          </p:cNvPr>
          <p:cNvCxnSpPr/>
          <p:nvPr/>
        </p:nvCxnSpPr>
        <p:spPr>
          <a:xfrm flipH="1">
            <a:off x="4232498" y="330742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E2E3EC-E0F8-5D49-8978-6CB37216F20C}"/>
              </a:ext>
            </a:extLst>
          </p:cNvPr>
          <p:cNvSpPr txBox="1"/>
          <p:nvPr/>
        </p:nvSpPr>
        <p:spPr>
          <a:xfrm>
            <a:off x="4683824" y="258489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D16D4-1AB1-764C-9F01-1A81BF53A539}"/>
              </a:ext>
            </a:extLst>
          </p:cNvPr>
          <p:cNvSpPr txBox="1"/>
          <p:nvPr/>
        </p:nvSpPr>
        <p:spPr>
          <a:xfrm>
            <a:off x="4658282" y="3358679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CE3D55-F334-AF4A-9D4D-285B0EBD3109}"/>
              </a:ext>
            </a:extLst>
          </p:cNvPr>
          <p:cNvCxnSpPr/>
          <p:nvPr/>
        </p:nvCxnSpPr>
        <p:spPr>
          <a:xfrm>
            <a:off x="7721775" y="2989398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D536F8-1B77-6A43-A8F0-1C959D4347DD}"/>
              </a:ext>
            </a:extLst>
          </p:cNvPr>
          <p:cNvCxnSpPr/>
          <p:nvPr/>
        </p:nvCxnSpPr>
        <p:spPr>
          <a:xfrm flipH="1">
            <a:off x="7721775" y="330742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BB1DF7-1BCB-8543-9F42-7ED8A16DF188}"/>
              </a:ext>
            </a:extLst>
          </p:cNvPr>
          <p:cNvSpPr txBox="1"/>
          <p:nvPr/>
        </p:nvSpPr>
        <p:spPr>
          <a:xfrm>
            <a:off x="8128733" y="258489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HLT EXIT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F44FDD-6F1D-7144-972D-9A47C0F02AE5}"/>
              </a:ext>
            </a:extLst>
          </p:cNvPr>
          <p:cNvSpPr txBox="1"/>
          <p:nvPr/>
        </p:nvSpPr>
        <p:spPr>
          <a:xfrm>
            <a:off x="8128732" y="3339364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78685D-FFD8-824E-B9C6-DE469B05B2F0}"/>
              </a:ext>
            </a:extLst>
          </p:cNvPr>
          <p:cNvCxnSpPr>
            <a:cxnSpLocks/>
          </p:cNvCxnSpPr>
          <p:nvPr/>
        </p:nvCxnSpPr>
        <p:spPr>
          <a:xfrm>
            <a:off x="3370002" y="15843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688B0B-6D9A-A241-ADEA-78F6108C5668}"/>
              </a:ext>
            </a:extLst>
          </p:cNvPr>
          <p:cNvCxnSpPr>
            <a:cxnSpLocks/>
          </p:cNvCxnSpPr>
          <p:nvPr/>
        </p:nvCxnSpPr>
        <p:spPr>
          <a:xfrm flipV="1">
            <a:off x="3592741" y="15843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5B7E80-40D9-9045-8EEE-3E714609B776}"/>
              </a:ext>
            </a:extLst>
          </p:cNvPr>
          <p:cNvSpPr txBox="1"/>
          <p:nvPr/>
        </p:nvSpPr>
        <p:spPr>
          <a:xfrm>
            <a:off x="3592741" y="1718337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DISABLE</a:t>
            </a:r>
          </a:p>
          <a:p>
            <a:pPr algn="ctr"/>
            <a:r>
              <a:rPr lang="en-US" sz="1600" dirty="0"/>
              <a:t>OPTI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90D01E-0DC9-D84E-828F-A58070DA8FFD}"/>
              </a:ext>
            </a:extLst>
          </p:cNvPr>
          <p:cNvSpPr txBox="1"/>
          <p:nvPr/>
        </p:nvSpPr>
        <p:spPr>
          <a:xfrm>
            <a:off x="2395311" y="1718337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  <a:p>
            <a:pPr algn="ctr"/>
            <a:r>
              <a:rPr lang="en-US" sz="1600" dirty="0"/>
              <a:t>OPTI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AADD7A-C1DA-154E-AE92-433798604205}"/>
              </a:ext>
            </a:extLst>
          </p:cNvPr>
          <p:cNvCxnSpPr>
            <a:cxnSpLocks/>
          </p:cNvCxnSpPr>
          <p:nvPr/>
        </p:nvCxnSpPr>
        <p:spPr>
          <a:xfrm>
            <a:off x="3370001" y="3829341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796EF5-1F75-5348-81E3-4B2867FF04E1}"/>
              </a:ext>
            </a:extLst>
          </p:cNvPr>
          <p:cNvCxnSpPr>
            <a:cxnSpLocks/>
          </p:cNvCxnSpPr>
          <p:nvPr/>
        </p:nvCxnSpPr>
        <p:spPr>
          <a:xfrm flipV="1">
            <a:off x="3592740" y="3829341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7017B33-F4FA-C54E-9139-05717447A237}"/>
              </a:ext>
            </a:extLst>
          </p:cNvPr>
          <p:cNvSpPr txBox="1"/>
          <p:nvPr/>
        </p:nvSpPr>
        <p:spPr>
          <a:xfrm>
            <a:off x="3592740" y="3983471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DISABLE</a:t>
            </a:r>
          </a:p>
          <a:p>
            <a:pPr algn="ctr"/>
            <a:r>
              <a:rPr lang="en-US" sz="1600" dirty="0"/>
              <a:t>DTID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80A290-18D1-4C49-ACE4-1D59087CB4CF}"/>
              </a:ext>
            </a:extLst>
          </p:cNvPr>
          <p:cNvSpPr txBox="1"/>
          <p:nvPr/>
        </p:nvSpPr>
        <p:spPr>
          <a:xfrm>
            <a:off x="2395310" y="3983471"/>
            <a:ext cx="974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ENABLE</a:t>
            </a:r>
          </a:p>
          <a:p>
            <a:pPr algn="ctr"/>
            <a:r>
              <a:rPr lang="en-US" sz="1600" dirty="0"/>
              <a:t>DTID</a:t>
            </a:r>
          </a:p>
        </p:txBody>
      </p:sp>
      <p:sp>
        <p:nvSpPr>
          <p:cNvPr id="43" name="Arc 39">
            <a:extLst>
              <a:ext uri="{FF2B5EF4-FFF2-40B4-BE49-F238E27FC236}">
                <a16:creationId xmlns:a16="http://schemas.microsoft.com/office/drawing/2014/main" id="{B1364D5A-1079-6041-9AD2-06A346259820}"/>
              </a:ext>
            </a:extLst>
          </p:cNvPr>
          <p:cNvSpPr>
            <a:spLocks noChangeAspect="1"/>
          </p:cNvSpPr>
          <p:nvPr/>
        </p:nvSpPr>
        <p:spPr>
          <a:xfrm>
            <a:off x="2211606" y="2468523"/>
            <a:ext cx="642576" cy="640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37D3C9-90AA-B841-BEF9-C6BD0DAB0FA8}"/>
              </a:ext>
            </a:extLst>
          </p:cNvPr>
          <p:cNvSpPr txBox="1"/>
          <p:nvPr/>
        </p:nvSpPr>
        <p:spPr>
          <a:xfrm>
            <a:off x="2279430" y="2617679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HLT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7A7593-694A-B949-ACB8-D03066ED16C2}"/>
              </a:ext>
            </a:extLst>
          </p:cNvPr>
          <p:cNvCxnSpPr>
            <a:cxnSpLocks/>
          </p:cNvCxnSpPr>
          <p:nvPr/>
        </p:nvCxnSpPr>
        <p:spPr>
          <a:xfrm rot="1794147">
            <a:off x="4143718" y="1445489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538C6C-93DA-464F-A803-590E37D525EA}"/>
              </a:ext>
            </a:extLst>
          </p:cNvPr>
          <p:cNvCxnSpPr>
            <a:cxnSpLocks/>
          </p:cNvCxnSpPr>
          <p:nvPr/>
        </p:nvCxnSpPr>
        <p:spPr>
          <a:xfrm rot="1794147" flipH="1">
            <a:off x="3998147" y="1628149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DD7C64-2F3C-4E48-B3EA-E7F1590C48A8}"/>
              </a:ext>
            </a:extLst>
          </p:cNvPr>
          <p:cNvCxnSpPr>
            <a:cxnSpLocks/>
          </p:cNvCxnSpPr>
          <p:nvPr/>
        </p:nvCxnSpPr>
        <p:spPr>
          <a:xfrm rot="19805853" flipV="1">
            <a:off x="4234919" y="4866540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1B0020-850F-4944-8E64-86FBE0FE35D9}"/>
              </a:ext>
            </a:extLst>
          </p:cNvPr>
          <p:cNvCxnSpPr>
            <a:cxnSpLocks/>
          </p:cNvCxnSpPr>
          <p:nvPr/>
        </p:nvCxnSpPr>
        <p:spPr>
          <a:xfrm rot="19805853" flipH="1" flipV="1">
            <a:off x="4089348" y="4683880"/>
            <a:ext cx="25152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8CB3C5-C67E-4E46-B05C-112B2A31A487}"/>
              </a:ext>
            </a:extLst>
          </p:cNvPr>
          <p:cNvSpPr txBox="1"/>
          <p:nvPr/>
        </p:nvSpPr>
        <p:spPr>
          <a:xfrm rot="1810149">
            <a:off x="4914003" y="978328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0E96EB-2F01-1C44-A7E3-58924A4E9D50}"/>
              </a:ext>
            </a:extLst>
          </p:cNvPr>
          <p:cNvSpPr txBox="1"/>
          <p:nvPr/>
        </p:nvSpPr>
        <p:spPr>
          <a:xfrm rot="1811107">
            <a:off x="4589882" y="1633001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C48640-CEFA-EB49-AB7E-0FC8BD4878DF}"/>
              </a:ext>
            </a:extLst>
          </p:cNvPr>
          <p:cNvSpPr txBox="1"/>
          <p:nvPr/>
        </p:nvSpPr>
        <p:spPr>
          <a:xfrm rot="19800000">
            <a:off x="5068277" y="4924976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VM EXIT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AA0A43C-942C-2040-8FC4-4CE4B1B4CE9A}"/>
              </a:ext>
            </a:extLst>
          </p:cNvPr>
          <p:cNvSpPr txBox="1"/>
          <p:nvPr/>
        </p:nvSpPr>
        <p:spPr>
          <a:xfrm rot="19800000">
            <a:off x="4714063" y="4326632"/>
            <a:ext cx="974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DONE</a:t>
            </a:r>
          </a:p>
        </p:txBody>
      </p:sp>
      <p:sp>
        <p:nvSpPr>
          <p:cNvPr id="78" name="Arc 39">
            <a:extLst>
              <a:ext uri="{FF2B5EF4-FFF2-40B4-BE49-F238E27FC236}">
                <a16:creationId xmlns:a16="http://schemas.microsoft.com/office/drawing/2014/main" id="{D43E5066-DEC0-F047-9318-3FC2B29014B7}"/>
              </a:ext>
            </a:extLst>
          </p:cNvPr>
          <p:cNvSpPr>
            <a:spLocks noChangeAspect="1"/>
          </p:cNvSpPr>
          <p:nvPr/>
        </p:nvSpPr>
        <p:spPr>
          <a:xfrm>
            <a:off x="2122722" y="3149063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86DD9A-843F-8F40-AECD-3E903FC6E80E}"/>
              </a:ext>
            </a:extLst>
          </p:cNvPr>
          <p:cNvSpPr txBox="1"/>
          <p:nvPr/>
        </p:nvSpPr>
        <p:spPr>
          <a:xfrm>
            <a:off x="2136670" y="3281735"/>
            <a:ext cx="70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PT DEV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0" name="Arc 39">
            <a:extLst>
              <a:ext uri="{FF2B5EF4-FFF2-40B4-BE49-F238E27FC236}">
                <a16:creationId xmlns:a16="http://schemas.microsoft.com/office/drawing/2014/main" id="{82AE8406-B969-7146-B447-32A92714A866}"/>
              </a:ext>
            </a:extLst>
          </p:cNvPr>
          <p:cNvSpPr>
            <a:spLocks noChangeAspect="1"/>
          </p:cNvSpPr>
          <p:nvPr/>
        </p:nvSpPr>
        <p:spPr>
          <a:xfrm>
            <a:off x="2219823" y="4699240"/>
            <a:ext cx="642576" cy="640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C8FD5B6-12BD-D94F-B036-6C71FE86019D}"/>
              </a:ext>
            </a:extLst>
          </p:cNvPr>
          <p:cNvSpPr txBox="1"/>
          <p:nvPr/>
        </p:nvSpPr>
        <p:spPr>
          <a:xfrm>
            <a:off x="2287647" y="4848396"/>
            <a:ext cx="52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HLT</a:t>
            </a:r>
          </a:p>
        </p:txBody>
      </p:sp>
      <p:sp>
        <p:nvSpPr>
          <p:cNvPr id="82" name="Arc 39">
            <a:extLst>
              <a:ext uri="{FF2B5EF4-FFF2-40B4-BE49-F238E27FC236}">
                <a16:creationId xmlns:a16="http://schemas.microsoft.com/office/drawing/2014/main" id="{08F9C891-EEEE-6F4E-A934-4212D302F828}"/>
              </a:ext>
            </a:extLst>
          </p:cNvPr>
          <p:cNvSpPr>
            <a:spLocks noChangeAspect="1"/>
          </p:cNvSpPr>
          <p:nvPr/>
        </p:nvSpPr>
        <p:spPr>
          <a:xfrm>
            <a:off x="2120891" y="5379780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D6007A-E0C6-EF4C-A582-A6AB35E5AAC9}"/>
              </a:ext>
            </a:extLst>
          </p:cNvPr>
          <p:cNvSpPr txBox="1"/>
          <p:nvPr/>
        </p:nvSpPr>
        <p:spPr>
          <a:xfrm>
            <a:off x="2134839" y="5512452"/>
            <a:ext cx="70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PT DEV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4" name="Arc 39">
            <a:extLst>
              <a:ext uri="{FF2B5EF4-FFF2-40B4-BE49-F238E27FC236}">
                <a16:creationId xmlns:a16="http://schemas.microsoft.com/office/drawing/2014/main" id="{220F2ED1-FB51-3247-9AA6-F0BE5B4DEE50}"/>
              </a:ext>
            </a:extLst>
          </p:cNvPr>
          <p:cNvSpPr>
            <a:spLocks noChangeAspect="1"/>
          </p:cNvSpPr>
          <p:nvPr/>
        </p:nvSpPr>
        <p:spPr>
          <a:xfrm rot="16200000">
            <a:off x="3539869" y="6014065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30F3541-1471-D94F-BFC8-E18D6BDB42A7}"/>
              </a:ext>
            </a:extLst>
          </p:cNvPr>
          <p:cNvSpPr txBox="1"/>
          <p:nvPr/>
        </p:nvSpPr>
        <p:spPr>
          <a:xfrm>
            <a:off x="2771960" y="6132705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TIMER</a:t>
            </a:r>
          </a:p>
          <a:p>
            <a:pPr algn="ctr"/>
            <a:r>
              <a:rPr lang="en-US" sz="1400" dirty="0"/>
              <a:t>INTR</a:t>
            </a:r>
          </a:p>
        </p:txBody>
      </p:sp>
      <p:sp>
        <p:nvSpPr>
          <p:cNvPr id="86" name="Arc 39">
            <a:extLst>
              <a:ext uri="{FF2B5EF4-FFF2-40B4-BE49-F238E27FC236}">
                <a16:creationId xmlns:a16="http://schemas.microsoft.com/office/drawing/2014/main" id="{4F9ABB1D-D1C2-5D42-81B3-4857ADE01749}"/>
              </a:ext>
            </a:extLst>
          </p:cNvPr>
          <p:cNvSpPr>
            <a:spLocks noChangeAspect="1"/>
          </p:cNvSpPr>
          <p:nvPr/>
        </p:nvSpPr>
        <p:spPr>
          <a:xfrm rot="16200000">
            <a:off x="2733550" y="6014066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780E30E-DD22-0C41-9516-F1801EAE7FFA}"/>
              </a:ext>
            </a:extLst>
          </p:cNvPr>
          <p:cNvSpPr txBox="1"/>
          <p:nvPr/>
        </p:nvSpPr>
        <p:spPr>
          <a:xfrm>
            <a:off x="3518967" y="6118215"/>
            <a:ext cx="776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TMICT</a:t>
            </a:r>
          </a:p>
          <a:p>
            <a:pPr algn="ctr"/>
            <a:r>
              <a:rPr lang="en-US" sz="1400" dirty="0"/>
              <a:t>WRMSR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5E24790-6055-754C-A237-6599130EABC6}"/>
              </a:ext>
            </a:extLst>
          </p:cNvPr>
          <p:cNvSpPr>
            <a:spLocks noChangeAspect="1"/>
          </p:cNvSpPr>
          <p:nvPr/>
        </p:nvSpPr>
        <p:spPr>
          <a:xfrm>
            <a:off x="2089553" y="44294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C5D0A04-9BED-8C44-A2D4-D00B90177CAA}"/>
              </a:ext>
            </a:extLst>
          </p:cNvPr>
          <p:cNvSpPr>
            <a:spLocks noChangeAspect="1"/>
          </p:cNvSpPr>
          <p:nvPr/>
        </p:nvSpPr>
        <p:spPr>
          <a:xfrm>
            <a:off x="2189083" y="1090052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A753F3B-8EED-3643-84F2-63AE65C92BFE}"/>
              </a:ext>
            </a:extLst>
          </p:cNvPr>
          <p:cNvSpPr>
            <a:spLocks noChangeAspect="1"/>
          </p:cNvSpPr>
          <p:nvPr/>
        </p:nvSpPr>
        <p:spPr>
          <a:xfrm>
            <a:off x="2093392" y="998612"/>
            <a:ext cx="457200" cy="45720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DB1BB2D-051D-9643-90DC-8FCC1936B47B}"/>
              </a:ext>
            </a:extLst>
          </p:cNvPr>
          <p:cNvCxnSpPr>
            <a:stCxn id="89" idx="6"/>
          </p:cNvCxnSpPr>
          <p:nvPr/>
        </p:nvCxnSpPr>
        <p:spPr>
          <a:xfrm flipV="1">
            <a:off x="2546753" y="665285"/>
            <a:ext cx="315646" cy="6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06D11D6-E6CA-C147-BCA5-9155DF438496}"/>
              </a:ext>
            </a:extLst>
          </p:cNvPr>
          <p:cNvCxnSpPr>
            <a:cxnSpLocks/>
            <a:endCxn id="93" idx="6"/>
          </p:cNvCxnSpPr>
          <p:nvPr/>
        </p:nvCxnSpPr>
        <p:spPr>
          <a:xfrm flipH="1">
            <a:off x="2550592" y="1227212"/>
            <a:ext cx="3191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3FA6-0C2D-AB42-B109-AF9CC6FD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98825" cy="1325563"/>
          </a:xfrm>
        </p:spPr>
        <p:txBody>
          <a:bodyPr/>
          <a:lstStyle/>
          <a:p>
            <a:r>
              <a:rPr lang="en-US" dirty="0"/>
              <a:t>DTID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C11D4F-E661-F244-9C56-217DD49824D2}"/>
              </a:ext>
            </a:extLst>
          </p:cNvPr>
          <p:cNvSpPr/>
          <p:nvPr/>
        </p:nvSpPr>
        <p:spPr>
          <a:xfrm>
            <a:off x="5264171" y="479107"/>
            <a:ext cx="2990960" cy="27087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GUEST</a:t>
            </a:r>
          </a:p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6CBACA-9064-9D4B-9DC9-FB693086AC6F}"/>
              </a:ext>
            </a:extLst>
          </p:cNvPr>
          <p:cNvSpPr/>
          <p:nvPr/>
        </p:nvSpPr>
        <p:spPr>
          <a:xfrm>
            <a:off x="5264171" y="1949569"/>
            <a:ext cx="2990960" cy="124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841BE9-CB1D-C142-BAB9-072C98592937}"/>
              </a:ext>
            </a:extLst>
          </p:cNvPr>
          <p:cNvSpPr/>
          <p:nvPr/>
        </p:nvSpPr>
        <p:spPr>
          <a:xfrm>
            <a:off x="5264166" y="3865843"/>
            <a:ext cx="2990964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DAFCB90-F021-C944-BD44-F48E3B6E835C}"/>
              </a:ext>
            </a:extLst>
          </p:cNvPr>
          <p:cNvSpPr/>
          <p:nvPr/>
        </p:nvSpPr>
        <p:spPr>
          <a:xfrm>
            <a:off x="5264165" y="2810213"/>
            <a:ext cx="922826" cy="3902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0B57BA-E1D3-E545-9E9D-55E687554FE1}"/>
              </a:ext>
            </a:extLst>
          </p:cNvPr>
          <p:cNvSpPr/>
          <p:nvPr/>
        </p:nvSpPr>
        <p:spPr>
          <a:xfrm>
            <a:off x="7019184" y="1949569"/>
            <a:ext cx="1235945" cy="12485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TIMER INTR HANDLER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B98A11-EB45-D441-A101-57DD674F3F29}"/>
              </a:ext>
            </a:extLst>
          </p:cNvPr>
          <p:cNvSpPr/>
          <p:nvPr/>
        </p:nvSpPr>
        <p:spPr>
          <a:xfrm>
            <a:off x="5264165" y="1943712"/>
            <a:ext cx="922826" cy="3902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84BEE11-7F8E-8147-933C-288BEDE4634F}"/>
              </a:ext>
            </a:extLst>
          </p:cNvPr>
          <p:cNvSpPr/>
          <p:nvPr/>
        </p:nvSpPr>
        <p:spPr>
          <a:xfrm>
            <a:off x="7019181" y="3865843"/>
            <a:ext cx="1235945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LAPIC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E44139-C653-4644-8E44-D8DED1542972}"/>
              </a:ext>
            </a:extLst>
          </p:cNvPr>
          <p:cNvSpPr/>
          <p:nvPr/>
        </p:nvSpPr>
        <p:spPr>
          <a:xfrm>
            <a:off x="2145734" y="1258781"/>
            <a:ext cx="1858945" cy="193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PID 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FBC38D-C814-A14A-8D0C-02E44561112E}"/>
              </a:ext>
            </a:extLst>
          </p:cNvPr>
          <p:cNvSpPr/>
          <p:nvPr/>
        </p:nvSpPr>
        <p:spPr>
          <a:xfrm>
            <a:off x="2145729" y="4108169"/>
            <a:ext cx="1858945" cy="2151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VMCS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EBC5E-C3C5-5344-8DCF-640E19C994FC}"/>
              </a:ext>
            </a:extLst>
          </p:cNvPr>
          <p:cNvSpPr/>
          <p:nvPr/>
        </p:nvSpPr>
        <p:spPr>
          <a:xfrm>
            <a:off x="2153669" y="5196836"/>
            <a:ext cx="1858945" cy="484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PID PHYS ADDR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E1493F1-12E7-7E4D-8F82-FFB44C1B283E}"/>
              </a:ext>
            </a:extLst>
          </p:cNvPr>
          <p:cNvSpPr/>
          <p:nvPr/>
        </p:nvSpPr>
        <p:spPr>
          <a:xfrm>
            <a:off x="5264158" y="4921593"/>
            <a:ext cx="2990964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VT-d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78481E-6684-1546-BF69-6589C4CB5DD8}"/>
              </a:ext>
            </a:extLst>
          </p:cNvPr>
          <p:cNvSpPr/>
          <p:nvPr/>
        </p:nvSpPr>
        <p:spPr>
          <a:xfrm>
            <a:off x="2145734" y="1258781"/>
            <a:ext cx="289727" cy="1848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D90C6D0-D1AB-C14E-A412-66EDB34719E5}"/>
              </a:ext>
            </a:extLst>
          </p:cNvPr>
          <p:cNvCxnSpPr>
            <a:cxnSpLocks/>
            <a:stCxn id="34" idx="1"/>
            <a:endCxn id="36" idx="1"/>
          </p:cNvCxnSpPr>
          <p:nvPr/>
        </p:nvCxnSpPr>
        <p:spPr>
          <a:xfrm rot="10800000">
            <a:off x="2145735" y="1351199"/>
            <a:ext cx="7935" cy="4087965"/>
          </a:xfrm>
          <a:prstGeom prst="bentConnector3">
            <a:avLst>
              <a:gd name="adj1" fmla="val 55135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1A92A20-F5BD-7349-884C-FC356ED6FA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186991" y="2810213"/>
            <a:ext cx="832191" cy="195105"/>
          </a:xfrm>
          <a:prstGeom prst="bentConnector3">
            <a:avLst>
              <a:gd name="adj1" fmla="val 7149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7A277371-EFFD-8149-A9FB-837D430A833C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>
            <a:off x="6186992" y="2138818"/>
            <a:ext cx="832191" cy="195105"/>
          </a:xfrm>
          <a:prstGeom prst="bentConnector3">
            <a:avLst>
              <a:gd name="adj1" fmla="val 294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C206DCC-185C-0F47-8562-1182BFCF4171}"/>
              </a:ext>
            </a:extLst>
          </p:cNvPr>
          <p:cNvCxnSpPr>
            <a:cxnSpLocks/>
          </p:cNvCxnSpPr>
          <p:nvPr/>
        </p:nvCxnSpPr>
        <p:spPr>
          <a:xfrm flipH="1">
            <a:off x="4004679" y="2302404"/>
            <a:ext cx="1256169" cy="8957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25A8518-5AEE-6649-9FB4-2E4D583C55A1}"/>
              </a:ext>
            </a:extLst>
          </p:cNvPr>
          <p:cNvCxnSpPr>
            <a:cxnSpLocks/>
          </p:cNvCxnSpPr>
          <p:nvPr/>
        </p:nvCxnSpPr>
        <p:spPr>
          <a:xfrm flipH="1" flipV="1">
            <a:off x="4004674" y="1255607"/>
            <a:ext cx="1256174" cy="7492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Arc 39">
            <a:extLst>
              <a:ext uri="{FF2B5EF4-FFF2-40B4-BE49-F238E27FC236}">
                <a16:creationId xmlns:a16="http://schemas.microsoft.com/office/drawing/2014/main" id="{5EA41F61-6658-874E-BEA7-381A6FC9CCD2}"/>
              </a:ext>
            </a:extLst>
          </p:cNvPr>
          <p:cNvSpPr>
            <a:spLocks noChangeAspect="1"/>
          </p:cNvSpPr>
          <p:nvPr/>
        </p:nvSpPr>
        <p:spPr>
          <a:xfrm flipH="1">
            <a:off x="8269241" y="3736646"/>
            <a:ext cx="734373" cy="7315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267" h="19143" extrusionOk="0">
                <a:moveTo>
                  <a:pt x="20137" y="12848"/>
                </a:moveTo>
                <a:cubicBezTo>
                  <a:pt x="18175" y="17813"/>
                  <a:pt x="12217" y="20372"/>
                  <a:pt x="6830" y="18563"/>
                </a:cubicBezTo>
                <a:cubicBezTo>
                  <a:pt x="1443" y="16754"/>
                  <a:pt x="-1333" y="11262"/>
                  <a:pt x="630" y="6296"/>
                </a:cubicBezTo>
                <a:cubicBezTo>
                  <a:pt x="2592" y="1331"/>
                  <a:pt x="8550" y="-1228"/>
                  <a:pt x="13937" y="581"/>
                </a:cubicBezTo>
                <a:cubicBezTo>
                  <a:pt x="16950" y="1593"/>
                  <a:pt x="19286" y="3831"/>
                  <a:pt x="20267" y="6645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miter lim="800000"/>
            <a:headEnd type="triangle" w="med" len="med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/>
            <a:endParaRPr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C7266C-BB80-354C-95C5-D85E7193D017}"/>
              </a:ext>
            </a:extLst>
          </p:cNvPr>
          <p:cNvSpPr txBox="1"/>
          <p:nvPr/>
        </p:nvSpPr>
        <p:spPr>
          <a:xfrm>
            <a:off x="8381389" y="37792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(1)</a:t>
            </a:r>
          </a:p>
          <a:p>
            <a:pPr algn="ctr"/>
            <a:r>
              <a:rPr lang="en-US" dirty="0"/>
              <a:t>PIN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E8EB89ED-C3E3-064C-8073-918A4C88424A}"/>
              </a:ext>
            </a:extLst>
          </p:cNvPr>
          <p:cNvSpPr/>
          <p:nvPr/>
        </p:nvSpPr>
        <p:spPr>
          <a:xfrm>
            <a:off x="5264158" y="3865843"/>
            <a:ext cx="1755019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CPU LOGIC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ECA993B-28A9-C94E-971E-BD79F19422C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7637154" y="3198113"/>
            <a:ext cx="3" cy="667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B031D56C-1269-C34C-9BEF-5229B80D4E37}"/>
              </a:ext>
            </a:extLst>
          </p:cNvPr>
          <p:cNvCxnSpPr>
            <a:stCxn id="35" idx="0"/>
            <a:endCxn id="11" idx="2"/>
          </p:cNvCxnSpPr>
          <p:nvPr/>
        </p:nvCxnSpPr>
        <p:spPr>
          <a:xfrm rot="5400000" flipH="1" flipV="1">
            <a:off x="6912849" y="4197288"/>
            <a:ext cx="571097" cy="8775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DC0C7ED-26B5-5843-A3AC-DCCAE0041900}"/>
              </a:ext>
            </a:extLst>
          </p:cNvPr>
          <p:cNvCxnSpPr>
            <a:cxnSpLocks/>
            <a:stCxn id="104" idx="0"/>
            <a:endCxn id="8" idx="1"/>
          </p:cNvCxnSpPr>
          <p:nvPr/>
        </p:nvCxnSpPr>
        <p:spPr>
          <a:xfrm rot="16200000" flipV="1">
            <a:off x="5272655" y="2996829"/>
            <a:ext cx="860525" cy="877503"/>
          </a:xfrm>
          <a:prstGeom prst="bentConnector4">
            <a:avLst>
              <a:gd name="adj1" fmla="val 18813"/>
              <a:gd name="adj2" fmla="val 12605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77F6702-C378-6643-98DD-8D6E61B76E59}"/>
              </a:ext>
            </a:extLst>
          </p:cNvPr>
          <p:cNvSpPr txBox="1"/>
          <p:nvPr/>
        </p:nvSpPr>
        <p:spPr>
          <a:xfrm>
            <a:off x="7637153" y="436860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PIN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7E684A-B24D-5140-A7C1-491C88BC155F}"/>
              </a:ext>
            </a:extLst>
          </p:cNvPr>
          <p:cNvSpPr txBox="1"/>
          <p:nvPr/>
        </p:nvSpPr>
        <p:spPr>
          <a:xfrm>
            <a:off x="4512428" y="320971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A3F9E8F-64C5-C344-93DC-9585BDD3D9AF}"/>
              </a:ext>
            </a:extLst>
          </p:cNvPr>
          <p:cNvSpPr txBox="1"/>
          <p:nvPr/>
        </p:nvSpPr>
        <p:spPr>
          <a:xfrm>
            <a:off x="6294459" y="21470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(4)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3534A9-CFC0-8547-ACDF-48D2A8E341F2}"/>
              </a:ext>
            </a:extLst>
          </p:cNvPr>
          <p:cNvSpPr txBox="1"/>
          <p:nvPr/>
        </p:nvSpPr>
        <p:spPr>
          <a:xfrm>
            <a:off x="7106791" y="332282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(5)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1E8876-3809-2C49-82AC-B1022167A87C}"/>
              </a:ext>
            </a:extLst>
          </p:cNvPr>
          <p:cNvSpPr txBox="1"/>
          <p:nvPr/>
        </p:nvSpPr>
        <p:spPr>
          <a:xfrm>
            <a:off x="9437203" y="1180597"/>
            <a:ext cx="252764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Delivers PIN.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Activates virtual timer interrupt delivery.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Enter the IRQ.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Invoke the timer interrupt handler.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PIR timer-interrupt bit.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Update TMICT for the next timer event.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DB6D94C-C2B1-BD40-9DAF-2967A8B38283}"/>
              </a:ext>
            </a:extLst>
          </p:cNvPr>
          <p:cNvSpPr txBox="1"/>
          <p:nvPr/>
        </p:nvSpPr>
        <p:spPr>
          <a:xfrm>
            <a:off x="6288905" y="26445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(3)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C76A0E1D-C79E-DB44-8A17-89728F08ECD6}"/>
              </a:ext>
            </a:extLst>
          </p:cNvPr>
          <p:cNvSpPr/>
          <p:nvPr/>
        </p:nvSpPr>
        <p:spPr>
          <a:xfrm>
            <a:off x="5264158" y="5775512"/>
            <a:ext cx="2990964" cy="4846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ASSIGNED PCIe DEVICES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3889E3D-4DF3-664F-B6B2-5A1A479B4920}"/>
              </a:ext>
            </a:extLst>
          </p:cNvPr>
          <p:cNvCxnSpPr>
            <a:stCxn id="139" idx="0"/>
            <a:endCxn id="35" idx="2"/>
          </p:cNvCxnSpPr>
          <p:nvPr/>
        </p:nvCxnSpPr>
        <p:spPr>
          <a:xfrm flipV="1">
            <a:off x="6759640" y="5406246"/>
            <a:ext cx="0" cy="3692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D56BAEF-1F04-6544-AC1E-C74F61A8C2B1}"/>
              </a:ext>
            </a:extLst>
          </p:cNvPr>
          <p:cNvSpPr/>
          <p:nvPr/>
        </p:nvSpPr>
        <p:spPr>
          <a:xfrm>
            <a:off x="2145728" y="4712183"/>
            <a:ext cx="1858945" cy="484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vAPIC</a:t>
            </a:r>
            <a:r>
              <a:rPr lang="en-US" dirty="0"/>
              <a:t> ADDR</a:t>
            </a: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8DECCF1E-F5FE-254E-BE4C-0A8A55EE0D19}"/>
              </a:ext>
            </a:extLst>
          </p:cNvPr>
          <p:cNvCxnSpPr>
            <a:cxnSpLocks/>
            <a:stCxn id="104" idx="1"/>
            <a:endCxn id="143" idx="3"/>
          </p:cNvCxnSpPr>
          <p:nvPr/>
        </p:nvCxnSpPr>
        <p:spPr>
          <a:xfrm rot="10800000" flipV="1">
            <a:off x="4004674" y="4108170"/>
            <a:ext cx="1259485" cy="846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77227D6E-124E-9A46-A4A5-A45265243B77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4012614" y="5163920"/>
            <a:ext cx="1251545" cy="425978"/>
          </a:xfrm>
          <a:prstGeom prst="bentConnector3">
            <a:avLst>
              <a:gd name="adj1" fmla="val 173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61138166-0423-B940-B86A-F0C637CC1704}"/>
              </a:ext>
            </a:extLst>
          </p:cNvPr>
          <p:cNvCxnSpPr>
            <a:cxnSpLocks/>
            <a:stCxn id="104" idx="1"/>
            <a:endCxn id="34" idx="3"/>
          </p:cNvCxnSpPr>
          <p:nvPr/>
        </p:nvCxnSpPr>
        <p:spPr>
          <a:xfrm rot="10800000" flipV="1">
            <a:off x="4012614" y="4108169"/>
            <a:ext cx="1251544" cy="13309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6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DDBE-4537-5E4D-810B-A9BE51FE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13225" cy="949967"/>
          </a:xfrm>
        </p:spPr>
        <p:txBody>
          <a:bodyPr>
            <a:normAutofit/>
          </a:bodyPr>
          <a:lstStyle/>
          <a:p>
            <a:r>
              <a:rPr lang="en-US" sz="3200" dirty="0"/>
              <a:t>NIC Bonding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90E979E-9428-AF45-B594-77BE389F1CE4}"/>
              </a:ext>
            </a:extLst>
          </p:cNvPr>
          <p:cNvSpPr/>
          <p:nvPr/>
        </p:nvSpPr>
        <p:spPr>
          <a:xfrm>
            <a:off x="4450166" y="160768"/>
            <a:ext cx="3578468" cy="22572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BC71606-BE3B-C844-8A6D-473C8EC71C84}"/>
              </a:ext>
            </a:extLst>
          </p:cNvPr>
          <p:cNvSpPr/>
          <p:nvPr/>
        </p:nvSpPr>
        <p:spPr>
          <a:xfrm>
            <a:off x="4450165" y="1238993"/>
            <a:ext cx="3578468" cy="11789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525C38-9FB3-4846-9118-E44260C52AE2}"/>
              </a:ext>
            </a:extLst>
          </p:cNvPr>
          <p:cNvSpPr/>
          <p:nvPr/>
        </p:nvSpPr>
        <p:spPr>
          <a:xfrm>
            <a:off x="4851676" y="1233526"/>
            <a:ext cx="2785489" cy="4164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BONDING DRIVER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3A98D7B-5D34-7049-88D3-3DE2F899E628}"/>
              </a:ext>
            </a:extLst>
          </p:cNvPr>
          <p:cNvSpPr/>
          <p:nvPr/>
        </p:nvSpPr>
        <p:spPr>
          <a:xfrm>
            <a:off x="4851677" y="1919232"/>
            <a:ext cx="1277816" cy="498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0EBCE5-950B-2C4C-9227-CC1D8409E11F}"/>
              </a:ext>
            </a:extLst>
          </p:cNvPr>
          <p:cNvSpPr/>
          <p:nvPr/>
        </p:nvSpPr>
        <p:spPr>
          <a:xfrm>
            <a:off x="6359351" y="1919232"/>
            <a:ext cx="1277816" cy="498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VIRTIO</a:t>
            </a:r>
          </a:p>
          <a:p>
            <a:pPr algn="ctr"/>
            <a:r>
              <a:rPr lang="en-US" dirty="0"/>
              <a:t>NET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D3D798B-CF11-6D49-AB6A-CDF7BB7D389B}"/>
              </a:ext>
            </a:extLst>
          </p:cNvPr>
          <p:cNvSpPr/>
          <p:nvPr/>
        </p:nvSpPr>
        <p:spPr>
          <a:xfrm>
            <a:off x="4450163" y="2823580"/>
            <a:ext cx="3578469" cy="2394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704406C-B4C2-5D45-A43E-C28596919AF8}"/>
              </a:ext>
            </a:extLst>
          </p:cNvPr>
          <p:cNvSpPr/>
          <p:nvPr/>
        </p:nvSpPr>
        <p:spPr>
          <a:xfrm>
            <a:off x="6359351" y="2833625"/>
            <a:ext cx="1277816" cy="452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vHOST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97B1B11-C082-6144-B25C-DEFDF24FF913}"/>
              </a:ext>
            </a:extLst>
          </p:cNvPr>
          <p:cNvSpPr/>
          <p:nvPr/>
        </p:nvSpPr>
        <p:spPr>
          <a:xfrm>
            <a:off x="6359351" y="3490133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EF670C-0717-7744-87B0-453280BF63F9}"/>
              </a:ext>
            </a:extLst>
          </p:cNvPr>
          <p:cNvSpPr/>
          <p:nvPr/>
        </p:nvSpPr>
        <p:spPr>
          <a:xfrm>
            <a:off x="6359351" y="4136168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BRIDGE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73632DD-F460-994F-81BB-4617484E6B66}"/>
              </a:ext>
            </a:extLst>
          </p:cNvPr>
          <p:cNvSpPr/>
          <p:nvPr/>
        </p:nvSpPr>
        <p:spPr>
          <a:xfrm>
            <a:off x="6359351" y="4786097"/>
            <a:ext cx="1277816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  <a:p>
            <a:pPr algn="ctr"/>
            <a:r>
              <a:rPr lang="en-US" dirty="0"/>
              <a:t>DRIVER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0543E53-6911-5441-BBB6-505A0AA4A2D1}"/>
              </a:ext>
            </a:extLst>
          </p:cNvPr>
          <p:cNvSpPr/>
          <p:nvPr/>
        </p:nvSpPr>
        <p:spPr>
          <a:xfrm>
            <a:off x="4450165" y="3799815"/>
            <a:ext cx="803023" cy="4417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VFIO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FE89640-A89A-8141-A7D3-92FFD9D9F641}"/>
              </a:ext>
            </a:extLst>
          </p:cNvPr>
          <p:cNvSpPr/>
          <p:nvPr/>
        </p:nvSpPr>
        <p:spPr>
          <a:xfrm>
            <a:off x="4450163" y="5623355"/>
            <a:ext cx="3578469" cy="1108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SR-IOV NIC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DBF5A2F-28B6-2943-8A42-19D7A93FBA19}"/>
              </a:ext>
            </a:extLst>
          </p:cNvPr>
          <p:cNvSpPr/>
          <p:nvPr/>
        </p:nvSpPr>
        <p:spPr>
          <a:xfrm>
            <a:off x="4757475" y="5625333"/>
            <a:ext cx="1466221" cy="51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VIRT</a:t>
            </a:r>
          </a:p>
          <a:p>
            <a:pPr algn="ctr"/>
            <a:r>
              <a:rPr lang="en-US" dirty="0"/>
              <a:t>FUNC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BA0C4CC-FACB-3847-B2CF-55C9AA4D43EB}"/>
              </a:ext>
            </a:extLst>
          </p:cNvPr>
          <p:cNvSpPr/>
          <p:nvPr/>
        </p:nvSpPr>
        <p:spPr>
          <a:xfrm>
            <a:off x="6229141" y="5623355"/>
            <a:ext cx="1538236" cy="51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</a:t>
            </a:r>
          </a:p>
          <a:p>
            <a:pPr algn="ctr"/>
            <a:r>
              <a:rPr lang="en-US" dirty="0"/>
              <a:t>FUNC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CE06F9-EE9E-E743-9208-296290D5E38D}"/>
              </a:ext>
            </a:extLst>
          </p:cNvPr>
          <p:cNvCxnSpPr>
            <a:stCxn id="34" idx="0"/>
            <a:endCxn id="30" idx="2"/>
          </p:cNvCxnSpPr>
          <p:nvPr/>
        </p:nvCxnSpPr>
        <p:spPr>
          <a:xfrm flipV="1">
            <a:off x="6998259" y="5227801"/>
            <a:ext cx="0" cy="3955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69FB652-D578-874E-92F9-A972976B78AA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V="1">
            <a:off x="6998259" y="3931837"/>
            <a:ext cx="0" cy="204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0B124D2-D77B-794E-B0FE-F845829E6E78}"/>
              </a:ext>
            </a:extLst>
          </p:cNvPr>
          <p:cNvCxnSpPr>
            <a:cxnSpLocks/>
            <a:stCxn id="30" idx="3"/>
            <a:endCxn id="29" idx="3"/>
          </p:cNvCxnSpPr>
          <p:nvPr/>
        </p:nvCxnSpPr>
        <p:spPr>
          <a:xfrm flipV="1">
            <a:off x="7637167" y="4357020"/>
            <a:ext cx="12700" cy="649929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51E52A1-5873-CB45-B8F4-64BE3C0F38EB}"/>
              </a:ext>
            </a:extLst>
          </p:cNvPr>
          <p:cNvCxnSpPr>
            <a:cxnSpLocks/>
            <a:stCxn id="28" idx="3"/>
            <a:endCxn id="27" idx="3"/>
          </p:cNvCxnSpPr>
          <p:nvPr/>
        </p:nvCxnSpPr>
        <p:spPr>
          <a:xfrm flipV="1">
            <a:off x="7637167" y="3059714"/>
            <a:ext cx="12700" cy="651271"/>
          </a:xfrm>
          <a:prstGeom prst="bentConnector3">
            <a:avLst>
              <a:gd name="adj1" fmla="val 180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89AF2B-27CA-4B4D-8F09-C56E0BC38F6E}"/>
              </a:ext>
            </a:extLst>
          </p:cNvPr>
          <p:cNvCxnSpPr>
            <a:endCxn id="25" idx="2"/>
          </p:cNvCxnSpPr>
          <p:nvPr/>
        </p:nvCxnSpPr>
        <p:spPr>
          <a:xfrm flipV="1">
            <a:off x="6998259" y="2417980"/>
            <a:ext cx="0" cy="405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2D7659-6392-9A4F-BFA7-6EA3ABBB7769}"/>
              </a:ext>
            </a:extLst>
          </p:cNvPr>
          <p:cNvCxnSpPr>
            <a:stCxn id="33" idx="0"/>
            <a:endCxn id="24" idx="2"/>
          </p:cNvCxnSpPr>
          <p:nvPr/>
        </p:nvCxnSpPr>
        <p:spPr>
          <a:xfrm flipH="1" flipV="1">
            <a:off x="5490585" y="2417980"/>
            <a:ext cx="1" cy="32073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5023C3E-E850-A64B-8038-D5C46315068F}"/>
              </a:ext>
            </a:extLst>
          </p:cNvPr>
          <p:cNvCxnSpPr>
            <a:stCxn id="31" idx="3"/>
          </p:cNvCxnSpPr>
          <p:nvPr/>
        </p:nvCxnSpPr>
        <p:spPr>
          <a:xfrm>
            <a:off x="5253188" y="4020667"/>
            <a:ext cx="2373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FF359BD2-639D-1F4B-890B-3D9DD1464206}"/>
              </a:ext>
            </a:extLst>
          </p:cNvPr>
          <p:cNvCxnSpPr>
            <a:stCxn id="24" idx="0"/>
            <a:endCxn id="23" idx="2"/>
          </p:cNvCxnSpPr>
          <p:nvPr/>
        </p:nvCxnSpPr>
        <p:spPr>
          <a:xfrm rot="5400000" flipH="1" flipV="1">
            <a:off x="5732868" y="1407679"/>
            <a:ext cx="269271" cy="753836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9AE59BCB-ACCC-F64A-B0F2-9F5C3AD1A1DB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rot="16200000" flipV="1">
            <a:off x="6486705" y="1407678"/>
            <a:ext cx="269271" cy="75383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0EB11D-1958-374F-8256-4DAB30E88C47}"/>
              </a:ext>
            </a:extLst>
          </p:cNvPr>
          <p:cNvSpPr txBox="1"/>
          <p:nvPr/>
        </p:nvSpPr>
        <p:spPr>
          <a:xfrm>
            <a:off x="3128803" y="376715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USERSPACE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350E2C-354E-4841-A765-B06D64799078}"/>
              </a:ext>
            </a:extLst>
          </p:cNvPr>
          <p:cNvSpPr txBox="1"/>
          <p:nvPr/>
        </p:nvSpPr>
        <p:spPr>
          <a:xfrm>
            <a:off x="3128803" y="1556456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GUEST KERNEL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236B08-188B-934A-83D0-7073FEDA1FB4}"/>
              </a:ext>
            </a:extLst>
          </p:cNvPr>
          <p:cNvSpPr txBox="1"/>
          <p:nvPr/>
        </p:nvSpPr>
        <p:spPr>
          <a:xfrm>
            <a:off x="3128803" y="3697501"/>
            <a:ext cx="132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 KERNEL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D674D7-E4E0-2047-A1A1-DD80FC0A2951}"/>
              </a:ext>
            </a:extLst>
          </p:cNvPr>
          <p:cNvSpPr txBox="1"/>
          <p:nvPr/>
        </p:nvSpPr>
        <p:spPr>
          <a:xfrm>
            <a:off x="4851676" y="2467190"/>
            <a:ext cx="462224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4DB7A-EF75-4A47-A8D2-997C0177BAC0}"/>
              </a:ext>
            </a:extLst>
          </p:cNvPr>
          <p:cNvSpPr txBox="1"/>
          <p:nvPr/>
        </p:nvSpPr>
        <p:spPr>
          <a:xfrm>
            <a:off x="7174941" y="2458325"/>
            <a:ext cx="462224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38F4E485-F97D-0A4F-99B3-508EA3AA0D79}"/>
              </a:ext>
            </a:extLst>
          </p:cNvPr>
          <p:cNvSpPr/>
          <p:nvPr/>
        </p:nvSpPr>
        <p:spPr>
          <a:xfrm>
            <a:off x="5605512" y="358620"/>
            <a:ext cx="1277816" cy="5679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APP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6ECBE70-8636-0844-9927-DC92A9777C46}"/>
              </a:ext>
            </a:extLst>
          </p:cNvPr>
          <p:cNvCxnSpPr>
            <a:cxnSpLocks/>
            <a:stCxn id="83" idx="2"/>
            <a:endCxn id="23" idx="0"/>
          </p:cNvCxnSpPr>
          <p:nvPr/>
        </p:nvCxnSpPr>
        <p:spPr>
          <a:xfrm>
            <a:off x="6244420" y="926606"/>
            <a:ext cx="1" cy="306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04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3993-AF3A-3343-BDBD-F41ECD43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Migration: Hypervisor and Guest Coordination</a:t>
            </a:r>
          </a:p>
        </p:txBody>
      </p:sp>
    </p:spTree>
    <p:extLst>
      <p:ext uri="{BB962C8B-B14F-4D97-AF65-F5344CB8AC3E}">
        <p14:creationId xmlns:p14="http://schemas.microsoft.com/office/powerpoint/2010/main" val="81119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Words>260</Words>
  <Application>Microsoft Macintosh PowerPoint</Application>
  <PresentationFormat>Widescreen</PresentationFormat>
  <Paragraphs>148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Virtualization for Baremetal Cloud Computing</vt:lpstr>
      <vt:lpstr>Baremetal Virtual Machine Architecture</vt:lpstr>
      <vt:lpstr>Virtualization Overhead</vt:lpstr>
      <vt:lpstr>CPU State Diagram</vt:lpstr>
      <vt:lpstr>DTID</vt:lpstr>
      <vt:lpstr>NIC Bonding</vt:lpstr>
      <vt:lpstr>Live Migration: Hypervisor and Guest Coordination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Cheng</cp:lastModifiedBy>
  <cp:revision>14</cp:revision>
  <dcterms:created xsi:type="dcterms:W3CDTF">2013-07-15T20:26:40Z</dcterms:created>
  <dcterms:modified xsi:type="dcterms:W3CDTF">2018-12-31T20:41:21Z</dcterms:modified>
</cp:coreProperties>
</file>