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inghamton-my.sharepoint.com/personal/tcheng8_binghamton_edu/Documents/itri/pars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binghamton-my.sharepoint.com/personal/tcheng8_binghamton_edu/Documents/itri/speccpu_201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binghamton-my.sharepoint.com/personal/tcheng8_binghamton_edu/Documents/itri/speccpu_201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chart!$B$16</c:f>
              <c:strCache>
                <c:ptCount val="1"/>
                <c:pt idx="0">
                  <c:v>VANILLA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6153846153846159E-3"/>
                  <c:y val="-1.17612466921493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19C-4047-9020-7AAC455C2C62}"/>
                </c:ext>
              </c:extLst>
            </c:dLbl>
            <c:dLbl>
              <c:idx val="2"/>
              <c:layout>
                <c:manualLayout>
                  <c:x val="-9.6153846153846159E-3"/>
                  <c:y val="-3.593672752631341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19C-4047-9020-7AAC455C2C62}"/>
                </c:ext>
              </c:extLst>
            </c:dLbl>
            <c:dLbl>
              <c:idx val="4"/>
              <c:layout>
                <c:manualLayout>
                  <c:x val="3.20512820512820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19C-4047-9020-7AAC455C2C62}"/>
                </c:ext>
              </c:extLst>
            </c:dLbl>
            <c:dLbl>
              <c:idx val="5"/>
              <c:layout>
                <c:manualLayout>
                  <c:x val="-7.8346673280123027E-17"/>
                  <c:y val="-5.880623346074755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C19C-4047-9020-7AAC455C2C62}"/>
                </c:ext>
              </c:extLst>
            </c:dLbl>
            <c:dLbl>
              <c:idx val="6"/>
              <c:layout>
                <c:manualLayout>
                  <c:x val="-5.34188034188042E-3"/>
                  <c:y val="-1.37214544741744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19C-4047-9020-7AAC455C2C62}"/>
                </c:ext>
              </c:extLst>
            </c:dLbl>
            <c:dLbl>
              <c:idx val="7"/>
              <c:layout>
                <c:manualLayout>
                  <c:x val="0"/>
                  <c:y val="-2.74429089483485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19C-4047-9020-7AAC455C2C62}"/>
                </c:ext>
              </c:extLst>
            </c:dLbl>
            <c:dLbl>
              <c:idx val="8"/>
              <c:layout>
                <c:manualLayout>
                  <c:x val="7.8346673280123027E-17"/>
                  <c:y val="-1.96020778202490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19C-4047-9020-7AAC455C2C62}"/>
                </c:ext>
              </c:extLst>
            </c:dLbl>
            <c:dLbl>
              <c:idx val="9"/>
              <c:layout>
                <c:manualLayout>
                  <c:x val="-9.6153846153846159E-3"/>
                  <c:y val="-7.187345505262683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19C-4047-9020-7AAC455C2C62}"/>
                </c:ext>
              </c:extLst>
            </c:dLbl>
            <c:dLbl>
              <c:idx val="11"/>
              <c:layout>
                <c:manualLayout>
                  <c:x val="-1.2820512820512978E-2"/>
                  <c:y val="-3.920415564049717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C19C-4047-9020-7AAC455C2C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chart!$A$17:$A$28</c:f>
              <c:strCache>
                <c:ptCount val="12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</c:strCache>
            </c:strRef>
          </c:cat>
          <c:val>
            <c:numRef>
              <c:f>chart!$B$17:$B$28</c:f>
              <c:numCache>
                <c:formatCode>0.00</c:formatCode>
                <c:ptCount val="12"/>
                <c:pt idx="0">
                  <c:v>0.23833937156788526</c:v>
                </c:pt>
                <c:pt idx="1">
                  <c:v>2.8765328842092384</c:v>
                </c:pt>
                <c:pt idx="2">
                  <c:v>20.893338203734984</c:v>
                </c:pt>
                <c:pt idx="3">
                  <c:v>11.448899305264929</c:v>
                </c:pt>
                <c:pt idx="4">
                  <c:v>4.2055739611199146</c:v>
                </c:pt>
                <c:pt idx="5">
                  <c:v>2.0166586850926973</c:v>
                </c:pt>
                <c:pt idx="6">
                  <c:v>0.87824644951442021</c:v>
                </c:pt>
                <c:pt idx="7">
                  <c:v>0.28947981470237039</c:v>
                </c:pt>
                <c:pt idx="8">
                  <c:v>0.53397411886802859</c:v>
                </c:pt>
                <c:pt idx="9">
                  <c:v>7.6393002463531428</c:v>
                </c:pt>
                <c:pt idx="10">
                  <c:v>1.6141217969612753</c:v>
                </c:pt>
                <c:pt idx="11">
                  <c:v>4.1418004538959305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C-4047-9020-7AAC455C2C62}"/>
            </c:ext>
          </c:extLst>
        </c:ser>
        <c:ser>
          <c:idx val="1"/>
          <c:order val="1"/>
          <c:tx>
            <c:strRef>
              <c:f>chart!$C$16</c:f>
              <c:strCache>
                <c:ptCount val="1"/>
                <c:pt idx="0">
                  <c:v>DID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8.5470085470085479E-3"/>
                  <c:y val="-7.187345505262683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C19C-4047-9020-7AAC455C2C62}"/>
                </c:ext>
              </c:extLst>
            </c:dLbl>
            <c:dLbl>
              <c:idx val="2"/>
              <c:layout>
                <c:manualLayout>
                  <c:x val="1.28205128205128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19C-4047-9020-7AAC455C2C62}"/>
                </c:ext>
              </c:extLst>
            </c:dLbl>
            <c:dLbl>
              <c:idx val="3"/>
              <c:layout>
                <c:manualLayout>
                  <c:x val="6.41025641025641E-3"/>
                  <c:y val="-9.80103891012440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C19C-4047-9020-7AAC455C2C62}"/>
                </c:ext>
              </c:extLst>
            </c:dLbl>
            <c:dLbl>
              <c:idx val="4"/>
              <c:layout>
                <c:manualLayout>
                  <c:x val="6.41025641025641E-3"/>
                  <c:y val="1.96020778202482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C19C-4047-9020-7AAC455C2C62}"/>
                </c:ext>
              </c:extLst>
            </c:dLbl>
            <c:dLbl>
              <c:idx val="5"/>
              <c:layout>
                <c:manualLayout>
                  <c:x val="4.2735042735042739E-3"/>
                  <c:y val="-1.4374691010525368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C19C-4047-9020-7AAC455C2C62}"/>
                </c:ext>
              </c:extLst>
            </c:dLbl>
            <c:dLbl>
              <c:idx val="6"/>
              <c:layout>
                <c:manualLayout>
                  <c:x val="5.341880341880342E-3"/>
                  <c:y val="5.88062334607468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19C-4047-9020-7AAC455C2C62}"/>
                </c:ext>
              </c:extLst>
            </c:dLbl>
            <c:dLbl>
              <c:idx val="7"/>
              <c:layout>
                <c:manualLayout>
                  <c:x val="5.341880341880263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19C-4047-9020-7AAC455C2C62}"/>
                </c:ext>
              </c:extLst>
            </c:dLbl>
            <c:dLbl>
              <c:idx val="8"/>
              <c:layout>
                <c:manualLayout>
                  <c:x val="8.5470085470085479E-3"/>
                  <c:y val="1.96020778202489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19C-4047-9020-7AAC455C2C62}"/>
                </c:ext>
              </c:extLst>
            </c:dLbl>
            <c:dLbl>
              <c:idx val="9"/>
              <c:layout>
                <c:manualLayout>
                  <c:x val="4.273504273504273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19C-4047-9020-7AAC455C2C62}"/>
                </c:ext>
              </c:extLst>
            </c:dLbl>
            <c:dLbl>
              <c:idx val="10"/>
              <c:layout>
                <c:manualLayout>
                  <c:x val="5.34188034188034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C19C-4047-9020-7AAC455C2C62}"/>
                </c:ext>
              </c:extLst>
            </c:dLbl>
            <c:dLbl>
              <c:idx val="11"/>
              <c:layout>
                <c:manualLayout>
                  <c:x val="6.41025641025641E-3"/>
                  <c:y val="-7.187345505262683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C19C-4047-9020-7AAC455C2C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chart!$A$17:$A$28</c:f>
              <c:strCache>
                <c:ptCount val="12"/>
                <c:pt idx="0">
                  <c:v>Blackscholes</c:v>
                </c:pt>
                <c:pt idx="1">
                  <c:v>Bodytrack</c:v>
                </c:pt>
                <c:pt idx="2">
                  <c:v>Canneal</c:v>
                </c:pt>
                <c:pt idx="3">
                  <c:v>Dedup</c:v>
                </c:pt>
                <c:pt idx="4">
                  <c:v>Facesim</c:v>
                </c:pt>
                <c:pt idx="5">
                  <c:v>Ferret</c:v>
                </c:pt>
                <c:pt idx="6">
                  <c:v>Fluidanimate</c:v>
                </c:pt>
                <c:pt idx="7">
                  <c:v>Freqmine</c:v>
                </c:pt>
                <c:pt idx="8">
                  <c:v>Raytrace</c:v>
                </c:pt>
                <c:pt idx="9">
                  <c:v>Streamcluster</c:v>
                </c:pt>
                <c:pt idx="10">
                  <c:v>Swaptions</c:v>
                </c:pt>
                <c:pt idx="11">
                  <c:v>Vips</c:v>
                </c:pt>
              </c:strCache>
            </c:strRef>
          </c:cat>
          <c:val>
            <c:numRef>
              <c:f>chart!$C$17:$C$28</c:f>
              <c:numCache>
                <c:formatCode>0.00</c:formatCode>
                <c:ptCount val="12"/>
                <c:pt idx="0">
                  <c:v>4.1014423405565846E-2</c:v>
                </c:pt>
                <c:pt idx="1">
                  <c:v>1.6181452244283796</c:v>
                </c:pt>
                <c:pt idx="2">
                  <c:v>20.440162549655273</c:v>
                </c:pt>
                <c:pt idx="3">
                  <c:v>3.8536871181049781</c:v>
                </c:pt>
                <c:pt idx="4">
                  <c:v>1.5162590397941706</c:v>
                </c:pt>
                <c:pt idx="5">
                  <c:v>0</c:v>
                </c:pt>
                <c:pt idx="6">
                  <c:v>0.53651071342331591</c:v>
                </c:pt>
                <c:pt idx="7">
                  <c:v>9.4201874617302422E-2</c:v>
                </c:pt>
                <c:pt idx="8">
                  <c:v>0.38850319252061671</c:v>
                </c:pt>
                <c:pt idx="9">
                  <c:v>7.5605502809533061</c:v>
                </c:pt>
                <c:pt idx="10">
                  <c:v>0.52911256149607533</c:v>
                </c:pt>
                <c:pt idx="11">
                  <c:v>4.3078086912667075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C-4047-9020-7AAC455C2C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0"/>
        <c:axId val="1436164655"/>
        <c:axId val="1406806143"/>
      </c:barChart>
      <c:catAx>
        <c:axId val="1436164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806143"/>
        <c:crosses val="autoZero"/>
        <c:auto val="1"/>
        <c:lblAlgn val="ctr"/>
        <c:lblOffset val="100"/>
        <c:noMultiLvlLbl val="0"/>
      </c:catAx>
      <c:valAx>
        <c:axId val="140680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% Slowdown Compared to Bare-metal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16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fpspeed_chart!$B$15</c:f>
              <c:strCache>
                <c:ptCount val="1"/>
                <c:pt idx="0">
                  <c:v>VANILLA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5.5694792536897797E-3"/>
                  <c:y val="-7.221318187119168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016-413A-8148-49F58DF3B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fpspeed_chart!$A$16:$A$25</c:f>
              <c:numCache>
                <c:formatCode>General</c:formatCode>
                <c:ptCount val="10"/>
                <c:pt idx="0">
                  <c:v>603</c:v>
                </c:pt>
                <c:pt idx="1">
                  <c:v>607</c:v>
                </c:pt>
                <c:pt idx="2">
                  <c:v>619</c:v>
                </c:pt>
                <c:pt idx="3">
                  <c:v>621</c:v>
                </c:pt>
                <c:pt idx="4">
                  <c:v>627</c:v>
                </c:pt>
                <c:pt idx="5">
                  <c:v>628</c:v>
                </c:pt>
                <c:pt idx="6">
                  <c:v>638</c:v>
                </c:pt>
                <c:pt idx="7">
                  <c:v>644</c:v>
                </c:pt>
                <c:pt idx="8">
                  <c:v>649</c:v>
                </c:pt>
                <c:pt idx="9">
                  <c:v>654</c:v>
                </c:pt>
              </c:numCache>
            </c:numRef>
          </c:cat>
          <c:val>
            <c:numRef>
              <c:f>fpspeed_chart!$B$16:$B$25</c:f>
              <c:numCache>
                <c:formatCode>0.00</c:formatCode>
                <c:ptCount val="10"/>
                <c:pt idx="0">
                  <c:v>0.7575757575757549</c:v>
                </c:pt>
                <c:pt idx="1">
                  <c:v>1.8292682926829098</c:v>
                </c:pt>
                <c:pt idx="2">
                  <c:v>1.1714589989350499</c:v>
                </c:pt>
                <c:pt idx="3">
                  <c:v>0.86206896551723844</c:v>
                </c:pt>
                <c:pt idx="4">
                  <c:v>0.71942446043165209</c:v>
                </c:pt>
                <c:pt idx="5">
                  <c:v>1.2738853503184668</c:v>
                </c:pt>
                <c:pt idx="6">
                  <c:v>0.81632653061224547</c:v>
                </c:pt>
                <c:pt idx="7">
                  <c:v>2.1929824561403506</c:v>
                </c:pt>
                <c:pt idx="8">
                  <c:v>2.3809523809523809</c:v>
                </c:pt>
                <c:pt idx="9">
                  <c:v>2.6315789473684208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6-413A-8148-49F58DF3BB74}"/>
            </c:ext>
          </c:extLst>
        </c:ser>
        <c:ser>
          <c:idx val="1"/>
          <c:order val="1"/>
          <c:tx>
            <c:strRef>
              <c:f>fpspeed_chart!$C$15</c:f>
              <c:strCache>
                <c:ptCount val="1"/>
                <c:pt idx="0">
                  <c:v>DID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555834029518038E-3"/>
                  <c:y val="1.96947316592811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8016-413A-8148-49F58DF3BB74}"/>
                </c:ext>
              </c:extLst>
            </c:dLbl>
            <c:dLbl>
              <c:idx val="1"/>
              <c:layout>
                <c:manualLayout>
                  <c:x val="5.569479253689779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016-413A-8148-49F58DF3BB74}"/>
                </c:ext>
              </c:extLst>
            </c:dLbl>
            <c:dLbl>
              <c:idx val="2"/>
              <c:layout>
                <c:manualLayout>
                  <c:x val="4.455583402951783E-3"/>
                  <c:y val="-7.221318187119168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016-413A-8148-49F58DF3BB74}"/>
                </c:ext>
              </c:extLst>
            </c:dLbl>
            <c:dLbl>
              <c:idx val="5"/>
              <c:layout>
                <c:manualLayout>
                  <c:x val="8.9111668059036475E-3"/>
                  <c:y val="-7.221318187119168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016-413A-8148-49F58DF3BB74}"/>
                </c:ext>
              </c:extLst>
            </c:dLbl>
            <c:dLbl>
              <c:idx val="6"/>
              <c:layout>
                <c:manualLayout>
                  <c:x val="5.569479253689779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016-413A-8148-49F58DF3BB74}"/>
                </c:ext>
              </c:extLst>
            </c:dLbl>
            <c:dLbl>
              <c:idx val="8"/>
              <c:layout>
                <c:manualLayout>
                  <c:x val="4.455583402951660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016-413A-8148-49F58DF3BB74}"/>
                </c:ext>
              </c:extLst>
            </c:dLbl>
            <c:dLbl>
              <c:idx val="9"/>
              <c:layout>
                <c:manualLayout>
                  <c:x val="3.3416875522138678E-3"/>
                  <c:y val="-3.6106590935595844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016-413A-8148-49F58DF3BB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fpspeed_chart!$A$16:$A$25</c:f>
              <c:numCache>
                <c:formatCode>General</c:formatCode>
                <c:ptCount val="10"/>
                <c:pt idx="0">
                  <c:v>603</c:v>
                </c:pt>
                <c:pt idx="1">
                  <c:v>607</c:v>
                </c:pt>
                <c:pt idx="2">
                  <c:v>619</c:v>
                </c:pt>
                <c:pt idx="3">
                  <c:v>621</c:v>
                </c:pt>
                <c:pt idx="4">
                  <c:v>627</c:v>
                </c:pt>
                <c:pt idx="5">
                  <c:v>628</c:v>
                </c:pt>
                <c:pt idx="6">
                  <c:v>638</c:v>
                </c:pt>
                <c:pt idx="7">
                  <c:v>644</c:v>
                </c:pt>
                <c:pt idx="8">
                  <c:v>649</c:v>
                </c:pt>
                <c:pt idx="9">
                  <c:v>654</c:v>
                </c:pt>
              </c:numCache>
            </c:numRef>
          </c:cat>
          <c:val>
            <c:numRef>
              <c:f>fpspeed_chart!$C$16:$C$25</c:f>
              <c:numCache>
                <c:formatCode>0.00</c:formatCode>
                <c:ptCount val="10"/>
                <c:pt idx="0">
                  <c:v>0.37878787878787074</c:v>
                </c:pt>
                <c:pt idx="1">
                  <c:v>0.9146341463414549</c:v>
                </c:pt>
                <c:pt idx="2">
                  <c:v>0.74547390841320849</c:v>
                </c:pt>
                <c:pt idx="3">
                  <c:v>0</c:v>
                </c:pt>
                <c:pt idx="4">
                  <c:v>0</c:v>
                </c:pt>
                <c:pt idx="5">
                  <c:v>1.2738853503184668</c:v>
                </c:pt>
                <c:pt idx="6">
                  <c:v>0.40816326530613184</c:v>
                </c:pt>
                <c:pt idx="7">
                  <c:v>0</c:v>
                </c:pt>
                <c:pt idx="8">
                  <c:v>1.904761904761898</c:v>
                </c:pt>
                <c:pt idx="9">
                  <c:v>2.1052631578947296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16-413A-8148-49F58DF3BB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0"/>
        <c:axId val="1897396463"/>
        <c:axId val="1897635423"/>
      </c:barChart>
      <c:catAx>
        <c:axId val="189739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635423"/>
        <c:crosses val="autoZero"/>
        <c:auto val="1"/>
        <c:lblAlgn val="ctr"/>
        <c:lblOffset val="100"/>
        <c:noMultiLvlLbl val="0"/>
      </c:catAx>
      <c:valAx>
        <c:axId val="189763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% Slowdown Compared to Bare-metal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39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intrate_chart!$B$16</c:f>
              <c:strCache>
                <c:ptCount val="1"/>
                <c:pt idx="0">
                  <c:v>VANILLA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225285435811751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28A-45D0-B82E-F49C89182A7D}"/>
                </c:ext>
              </c:extLst>
            </c:dLbl>
            <c:dLbl>
              <c:idx val="3"/>
              <c:layout>
                <c:manualLayout>
                  <c:x val="-7.7972709551656916E-3"/>
                  <c:y val="-7.87789266371247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28A-45D0-B82E-F49C89182A7D}"/>
                </c:ext>
              </c:extLst>
            </c:dLbl>
            <c:dLbl>
              <c:idx val="5"/>
              <c:layout>
                <c:manualLayout>
                  <c:x val="-1.113895850737964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228A-45D0-B82E-F49C89182A7D}"/>
                </c:ext>
              </c:extLst>
            </c:dLbl>
            <c:dLbl>
              <c:idx val="7"/>
              <c:layout>
                <c:manualLayout>
                  <c:x val="-8.1684752091556849E-17"/>
                  <c:y val="-2.36336779911375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28A-45D0-B82E-F49C89182A7D}"/>
                </c:ext>
              </c:extLst>
            </c:dLbl>
            <c:dLbl>
              <c:idx val="8"/>
              <c:layout>
                <c:manualLayout>
                  <c:x val="-2.2277917014760754E-3"/>
                  <c:y val="-1.37863121614967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28A-45D0-B82E-F49C89182A7D}"/>
                </c:ext>
              </c:extLst>
            </c:dLbl>
            <c:dLbl>
              <c:idx val="9"/>
              <c:layout>
                <c:manualLayout>
                  <c:x val="-6.6833751044278996E-3"/>
                  <c:y val="-7.221318187119168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28A-45D0-B82E-F49C89182A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intrate_chart!$A$17:$A$26</c:f>
              <c:numCache>
                <c:formatCode>General</c:formatCode>
                <c:ptCount val="10"/>
                <c:pt idx="0">
                  <c:v>500</c:v>
                </c:pt>
                <c:pt idx="1">
                  <c:v>502</c:v>
                </c:pt>
                <c:pt idx="2">
                  <c:v>505</c:v>
                </c:pt>
                <c:pt idx="3">
                  <c:v>520</c:v>
                </c:pt>
                <c:pt idx="4">
                  <c:v>523</c:v>
                </c:pt>
                <c:pt idx="5">
                  <c:v>525</c:v>
                </c:pt>
                <c:pt idx="6">
                  <c:v>531</c:v>
                </c:pt>
                <c:pt idx="7">
                  <c:v>541</c:v>
                </c:pt>
                <c:pt idx="8">
                  <c:v>548</c:v>
                </c:pt>
                <c:pt idx="9">
                  <c:v>557</c:v>
                </c:pt>
              </c:numCache>
            </c:numRef>
          </c:cat>
          <c:val>
            <c:numRef>
              <c:f>intrate_chart!$B$17:$B$26</c:f>
              <c:numCache>
                <c:formatCode>0.00</c:formatCode>
                <c:ptCount val="10"/>
                <c:pt idx="0">
                  <c:v>1.345291479820631</c:v>
                </c:pt>
                <c:pt idx="1">
                  <c:v>6.4150943396226383</c:v>
                </c:pt>
                <c:pt idx="2">
                  <c:v>4.0723981900452584</c:v>
                </c:pt>
                <c:pt idx="3">
                  <c:v>21.854304635761583</c:v>
                </c:pt>
                <c:pt idx="4">
                  <c:v>11.258278145695359</c:v>
                </c:pt>
                <c:pt idx="5">
                  <c:v>0.86580086580087812</c:v>
                </c:pt>
                <c:pt idx="6">
                  <c:v>6.1452513966480335</c:v>
                </c:pt>
                <c:pt idx="7">
                  <c:v>0</c:v>
                </c:pt>
                <c:pt idx="8">
                  <c:v>0.40650406504065617</c:v>
                </c:pt>
                <c:pt idx="9">
                  <c:v>9.4594594594594614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A-45D0-B82E-F49C89182A7D}"/>
            </c:ext>
          </c:extLst>
        </c:ser>
        <c:ser>
          <c:idx val="1"/>
          <c:order val="1"/>
          <c:tx>
            <c:strRef>
              <c:f>intrate_chart!$C$16</c:f>
              <c:strCache>
                <c:ptCount val="1"/>
                <c:pt idx="0">
                  <c:v>DID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69479253689779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228A-45D0-B82E-F49C89182A7D}"/>
                </c:ext>
              </c:extLst>
            </c:dLbl>
            <c:dLbl>
              <c:idx val="1"/>
              <c:layout>
                <c:manualLayout>
                  <c:x val="5.5694792536897797E-3"/>
                  <c:y val="3.938946331856228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28A-45D0-B82E-F49C89182A7D}"/>
                </c:ext>
              </c:extLst>
            </c:dLbl>
            <c:dLbl>
              <c:idx val="2"/>
              <c:layout>
                <c:manualLayout>
                  <c:x val="7.7972709551656508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228A-45D0-B82E-F49C89182A7D}"/>
                </c:ext>
              </c:extLst>
            </c:dLbl>
            <c:dLbl>
              <c:idx val="3"/>
              <c:layout>
                <c:manualLayout>
                  <c:x val="1.0025062656641522E-2"/>
                  <c:y val="-3.6106590935595844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28A-45D0-B82E-F49C89182A7D}"/>
                </c:ext>
              </c:extLst>
            </c:dLbl>
            <c:dLbl>
              <c:idx val="4"/>
              <c:layout>
                <c:manualLayout>
                  <c:x val="8.91116680590356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228A-45D0-B82E-F49C89182A7D}"/>
                </c:ext>
              </c:extLst>
            </c:dLbl>
            <c:dLbl>
              <c:idx val="6"/>
              <c:layout>
                <c:manualLayout>
                  <c:x val="5.569479253689779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28A-45D0-B82E-F49C89182A7D}"/>
                </c:ext>
              </c:extLst>
            </c:dLbl>
            <c:dLbl>
              <c:idx val="7"/>
              <c:layout>
                <c:manualLayout>
                  <c:x val="2.2277917014759119E-3"/>
                  <c:y val="5.908419497784343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28A-45D0-B82E-F49C89182A7D}"/>
                </c:ext>
              </c:extLst>
            </c:dLbl>
            <c:dLbl>
              <c:idx val="8"/>
              <c:layout>
                <c:manualLayout>
                  <c:x val="6.683375104427735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28A-45D0-B82E-F49C89182A7D}"/>
                </c:ext>
              </c:extLst>
            </c:dLbl>
            <c:dLbl>
              <c:idx val="9"/>
              <c:layout>
                <c:manualLayout>
                  <c:x val="6.683375104427735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28A-45D0-B82E-F49C89182A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intrate_chart!$A$17:$A$26</c:f>
              <c:numCache>
                <c:formatCode>General</c:formatCode>
                <c:ptCount val="10"/>
                <c:pt idx="0">
                  <c:v>500</c:v>
                </c:pt>
                <c:pt idx="1">
                  <c:v>502</c:v>
                </c:pt>
                <c:pt idx="2">
                  <c:v>505</c:v>
                </c:pt>
                <c:pt idx="3">
                  <c:v>520</c:v>
                </c:pt>
                <c:pt idx="4">
                  <c:v>523</c:v>
                </c:pt>
                <c:pt idx="5">
                  <c:v>525</c:v>
                </c:pt>
                <c:pt idx="6">
                  <c:v>531</c:v>
                </c:pt>
                <c:pt idx="7">
                  <c:v>541</c:v>
                </c:pt>
                <c:pt idx="8">
                  <c:v>548</c:v>
                </c:pt>
                <c:pt idx="9">
                  <c:v>557</c:v>
                </c:pt>
              </c:numCache>
            </c:numRef>
          </c:cat>
          <c:val>
            <c:numRef>
              <c:f>intrate_chart!$C$17:$C$26</c:f>
              <c:numCache>
                <c:formatCode>0.00</c:formatCode>
                <c:ptCount val="10"/>
                <c:pt idx="0">
                  <c:v>0</c:v>
                </c:pt>
                <c:pt idx="1">
                  <c:v>6.0377358490566095</c:v>
                </c:pt>
                <c:pt idx="2">
                  <c:v>3.1674208144796503</c:v>
                </c:pt>
                <c:pt idx="3">
                  <c:v>21.192052980132445</c:v>
                </c:pt>
                <c:pt idx="4">
                  <c:v>9.27152317880795</c:v>
                </c:pt>
                <c:pt idx="5">
                  <c:v>0.43290043290043906</c:v>
                </c:pt>
                <c:pt idx="6">
                  <c:v>3.9106145251396613</c:v>
                </c:pt>
                <c:pt idx="7">
                  <c:v>0</c:v>
                </c:pt>
                <c:pt idx="8">
                  <c:v>0</c:v>
                </c:pt>
                <c:pt idx="9">
                  <c:v>8.7837837837837878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8A-45D0-B82E-F49C89182A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0"/>
        <c:axId val="1896599295"/>
        <c:axId val="1896845071"/>
      </c:barChart>
      <c:catAx>
        <c:axId val="189659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845071"/>
        <c:crosses val="autoZero"/>
        <c:auto val="1"/>
        <c:lblAlgn val="ctr"/>
        <c:lblOffset val="100"/>
        <c:noMultiLvlLbl val="0"/>
      </c:catAx>
      <c:valAx>
        <c:axId val="189684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/>
                  <a:t>% Slowdown Compared to Bare-metal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99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6CE03-D165-489A-B6F2-943C8D0D16F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40116-7097-4FEE-B998-E14D61FC7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262320-FD87-2842-AEFE-98C85D30C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702009"/>
              </p:ext>
            </p:extLst>
          </p:nvPr>
        </p:nvGraphicFramePr>
        <p:xfrm>
          <a:off x="111125" y="180023"/>
          <a:ext cx="11887200" cy="6478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4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4BCEFAA-CB69-CE46-8F81-AB838DF7F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34373"/>
              </p:ext>
            </p:extLst>
          </p:nvPr>
        </p:nvGraphicFramePr>
        <p:xfrm>
          <a:off x="395288" y="204788"/>
          <a:ext cx="11401425" cy="644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22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8087C2-A1E2-B245-95AC-5DC5643F8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05083"/>
              </p:ext>
            </p:extLst>
          </p:nvPr>
        </p:nvGraphicFramePr>
        <p:xfrm>
          <a:off x="395288" y="204788"/>
          <a:ext cx="11401425" cy="644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04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58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Watson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Tsuhsiang Cheng</dc:creator>
  <cp:lastModifiedBy>Tsuhsiang Cheng</cp:lastModifiedBy>
  <cp:revision>16</cp:revision>
  <dcterms:created xsi:type="dcterms:W3CDTF">2019-06-10T18:25:48Z</dcterms:created>
  <dcterms:modified xsi:type="dcterms:W3CDTF">2019-06-10T21:10:40Z</dcterms:modified>
</cp:coreProperties>
</file>