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4" r:id="rId4"/>
    <p:sldId id="265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6B722-8D38-3240-8D39-CC91781C65F5}" v="141" dt="2018-12-31T04:02:26.620"/>
    <p1510:client id="{6CF46E17-00AA-7941-A6B5-FBDBADDBDA89}" v="81" dt="2018-12-31T00:23:4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3" autoAdjust="0"/>
    <p:restoredTop sz="94622"/>
  </p:normalViewPr>
  <p:slideViewPr>
    <p:cSldViewPr snapToGrid="0">
      <p:cViewPr varScale="1">
        <p:scale>
          <a:sx n="84" d="100"/>
          <a:sy n="84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9D759-9C7F-7940-AAB8-FFAFB1DA905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57CF-44E1-624F-8E45-A60D8DB6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AB86B-F189-6845-AD3C-F130B15C6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openclipart.org/detail/193560/cloud-by-cinemacookie-1935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Virtualization for </a:t>
            </a:r>
            <a:r>
              <a:rPr lang="en-US" dirty="0" err="1">
                <a:cs typeface="Calibri Light"/>
              </a:rPr>
              <a:t>Baremetal</a:t>
            </a:r>
            <a:r>
              <a:rPr lang="en-US" dirty="0">
                <a:cs typeface="Calibri Light"/>
              </a:rPr>
              <a:t>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Design Diagrams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685-BA3E-4346-A916-14C9A619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4062573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Baremetal</a:t>
            </a:r>
            <a:r>
              <a:rPr lang="en-US" sz="3200" dirty="0"/>
              <a:t> Virtual Machine 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0895DF-CD31-7748-A427-933EC9F1441D}"/>
              </a:ext>
            </a:extLst>
          </p:cNvPr>
          <p:cNvSpPr/>
          <p:nvPr/>
        </p:nvSpPr>
        <p:spPr>
          <a:xfrm>
            <a:off x="7979990" y="3457449"/>
            <a:ext cx="3989400" cy="63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1 … CPU 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F2CAEB-FC19-144A-8B03-A499BD60FC0B}"/>
              </a:ext>
            </a:extLst>
          </p:cNvPr>
          <p:cNvSpPr/>
          <p:nvPr/>
        </p:nvSpPr>
        <p:spPr>
          <a:xfrm>
            <a:off x="7979990" y="1181531"/>
            <a:ext cx="3989400" cy="2275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F24E1D-41D4-024B-8BA2-FD71E5EFC43E}"/>
              </a:ext>
            </a:extLst>
          </p:cNvPr>
          <p:cNvSpPr/>
          <p:nvPr/>
        </p:nvSpPr>
        <p:spPr>
          <a:xfrm>
            <a:off x="7979988" y="4802514"/>
            <a:ext cx="3989400" cy="47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VT-d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93D5B2-1551-9C46-BA1C-3C1CFE0FFA63}"/>
              </a:ext>
            </a:extLst>
          </p:cNvPr>
          <p:cNvSpPr/>
          <p:nvPr/>
        </p:nvSpPr>
        <p:spPr>
          <a:xfrm>
            <a:off x="5278833" y="1191802"/>
            <a:ext cx="2351833" cy="2260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F64AFB-0C72-904E-93C2-DCDCF1C04631}"/>
              </a:ext>
            </a:extLst>
          </p:cNvPr>
          <p:cNvSpPr/>
          <p:nvPr/>
        </p:nvSpPr>
        <p:spPr>
          <a:xfrm>
            <a:off x="5278833" y="3013243"/>
            <a:ext cx="2351833" cy="4493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10BE91-8CB0-9F43-A31A-298F34EC2E08}"/>
              </a:ext>
            </a:extLst>
          </p:cNvPr>
          <p:cNvSpPr/>
          <p:nvPr/>
        </p:nvSpPr>
        <p:spPr>
          <a:xfrm>
            <a:off x="5278832" y="1941814"/>
            <a:ext cx="1339066" cy="107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TASKS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8DE3FD-F5D2-0949-A6F3-E78304FDD33B}"/>
              </a:ext>
            </a:extLst>
          </p:cNvPr>
          <p:cNvSpPr/>
          <p:nvPr/>
        </p:nvSpPr>
        <p:spPr>
          <a:xfrm>
            <a:off x="6617899" y="1941813"/>
            <a:ext cx="1012768" cy="1066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QEMU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583A61-2666-874C-A563-D4C83AC6F16B}"/>
              </a:ext>
            </a:extLst>
          </p:cNvPr>
          <p:cNvSpPr/>
          <p:nvPr/>
        </p:nvSpPr>
        <p:spPr>
          <a:xfrm>
            <a:off x="5278834" y="3462585"/>
            <a:ext cx="2351834" cy="63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0</a:t>
            </a:r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41F0E57D-0F4B-2A41-8B10-A67451EB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9421" y="4331677"/>
            <a:ext cx="1645920" cy="164592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5E90F570-B3E7-BB42-A293-6F5B12E45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5" y="4331677"/>
            <a:ext cx="1645920" cy="1645920"/>
          </a:xfrm>
          <a:prstGeom prst="rect">
            <a:avLst/>
          </a:prstGeom>
        </p:spPr>
      </p:pic>
      <p:pic>
        <p:nvPicPr>
          <p:cNvPr id="26" name="Picture 25" descr="Clipart - Cloud">
            <a:extLst>
              <a:ext uri="{FF2B5EF4-FFF2-40B4-BE49-F238E27FC236}">
                <a16:creationId xmlns:a16="http://schemas.microsoft.com/office/drawing/2014/main" id="{DE17CBBE-E3CF-D14C-95BC-0A3BED7B4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8564" y="2011110"/>
            <a:ext cx="3221715" cy="16350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235BA3-2FFC-B74D-B441-A5CDF32F2BA5}"/>
              </a:ext>
            </a:extLst>
          </p:cNvPr>
          <p:cNvSpPr txBox="1"/>
          <p:nvPr/>
        </p:nvSpPr>
        <p:spPr>
          <a:xfrm>
            <a:off x="2352848" y="6045211"/>
            <a:ext cx="13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PXE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15701-7E6F-B94E-B82E-3E4040B4A9C1}"/>
              </a:ext>
            </a:extLst>
          </p:cNvPr>
          <p:cNvSpPr txBox="1"/>
          <p:nvPr/>
        </p:nvSpPr>
        <p:spPr>
          <a:xfrm>
            <a:off x="538792" y="6045211"/>
            <a:ext cx="13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E9F4887-D355-E148-B4D8-CB476B345156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V="1">
            <a:off x="2172763" y="3672790"/>
            <a:ext cx="874499" cy="82118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E2493F1-25BA-A74A-80EE-2B4A8402D57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1186444" y="3651488"/>
            <a:ext cx="1018337" cy="1007620"/>
          </a:xfrm>
          <a:prstGeom prst="bentConnector3">
            <a:avLst>
              <a:gd name="adj1" fmla="val 429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8AED65B-35CB-9B48-8168-FA38ACEB90DF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019647" y="4093176"/>
            <a:ext cx="2259185" cy="117041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2ED9B22-A766-2E4B-9DB9-84CC6815E891}"/>
              </a:ext>
            </a:extLst>
          </p:cNvPr>
          <p:cNvSpPr/>
          <p:nvPr/>
        </p:nvSpPr>
        <p:spPr>
          <a:xfrm>
            <a:off x="5278832" y="4792240"/>
            <a:ext cx="2351834" cy="942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SR-IOV NIC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7ACD0C9-5F93-B54F-B8EB-1DA6CC12D258}"/>
              </a:ext>
            </a:extLst>
          </p:cNvPr>
          <p:cNvSpPr/>
          <p:nvPr/>
        </p:nvSpPr>
        <p:spPr>
          <a:xfrm>
            <a:off x="5278832" y="4792240"/>
            <a:ext cx="1173339" cy="49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</a:t>
            </a:r>
          </a:p>
          <a:p>
            <a:pPr algn="ctr"/>
            <a:r>
              <a:rPr lang="en-US" dirty="0"/>
              <a:t>FUNC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4485B08-6501-AF46-BC1F-258C11AD2EE6}"/>
              </a:ext>
            </a:extLst>
          </p:cNvPr>
          <p:cNvSpPr/>
          <p:nvPr/>
        </p:nvSpPr>
        <p:spPr>
          <a:xfrm>
            <a:off x="6457327" y="4792240"/>
            <a:ext cx="1173339" cy="49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</a:t>
            </a:r>
          </a:p>
          <a:p>
            <a:pPr algn="ctr"/>
            <a:r>
              <a:rPr lang="en-US" dirty="0"/>
              <a:t>FUNC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AD0037-C76F-3844-83C1-B98B9233AF63}"/>
              </a:ext>
            </a:extLst>
          </p:cNvPr>
          <p:cNvCxnSpPr>
            <a:cxnSpLocks/>
            <a:stCxn id="69" idx="3"/>
            <a:endCxn id="10" idx="1"/>
          </p:cNvCxnSpPr>
          <p:nvPr/>
        </p:nvCxnSpPr>
        <p:spPr>
          <a:xfrm flipV="1">
            <a:off x="7630666" y="5038188"/>
            <a:ext cx="349322" cy="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D2FE3B7-89A0-AC46-BB49-68DAE825C062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5400000" flipH="1" flipV="1">
            <a:off x="5812280" y="4149770"/>
            <a:ext cx="695692" cy="58924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645544-6803-924F-9BD9-F535C140E068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974688" y="4091412"/>
            <a:ext cx="2" cy="711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B6FCA9C-C2FC-9A45-9FD6-FC88C6BB555A}"/>
              </a:ext>
            </a:extLst>
          </p:cNvPr>
          <p:cNvCxnSpPr>
            <a:cxnSpLocks/>
          </p:cNvCxnSpPr>
          <p:nvPr/>
        </p:nvCxnSpPr>
        <p:spPr>
          <a:xfrm flipV="1">
            <a:off x="6452171" y="4101686"/>
            <a:ext cx="2720182" cy="347024"/>
          </a:xfrm>
          <a:prstGeom prst="bentConnector3">
            <a:avLst>
              <a:gd name="adj1" fmla="val 100234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58C6E35-76DA-D143-B416-4C30CA254388}"/>
              </a:ext>
            </a:extLst>
          </p:cNvPr>
          <p:cNvSpPr/>
          <p:nvPr/>
        </p:nvSpPr>
        <p:spPr>
          <a:xfrm>
            <a:off x="7979989" y="2414430"/>
            <a:ext cx="1574973" cy="104301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HOST KERNEL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2C3F874-C471-5B4D-B946-E5174D7B3F8F}"/>
              </a:ext>
            </a:extLst>
          </p:cNvPr>
          <p:cNvSpPr/>
          <p:nvPr/>
        </p:nvSpPr>
        <p:spPr>
          <a:xfrm>
            <a:off x="7979988" y="2407259"/>
            <a:ext cx="701671" cy="6008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KVM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61E9FCF-1FC6-F041-BBF8-E845EE226CDF}"/>
              </a:ext>
            </a:extLst>
          </p:cNvPr>
          <p:cNvSpPr/>
          <p:nvPr/>
        </p:nvSpPr>
        <p:spPr>
          <a:xfrm>
            <a:off x="8681659" y="2403005"/>
            <a:ext cx="873303" cy="6008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D7493C-66E3-1543-BD2A-D10C90D550BF}"/>
              </a:ext>
            </a:extLst>
          </p:cNvPr>
          <p:cNvSpPr/>
          <p:nvPr/>
        </p:nvSpPr>
        <p:spPr>
          <a:xfrm>
            <a:off x="9151728" y="5639579"/>
            <a:ext cx="1645921" cy="676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PCIe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564725-D6C0-5D42-BEEE-6F0820C30050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H="1" flipV="1">
            <a:off x="9974688" y="5273862"/>
            <a:ext cx="1" cy="365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3E7869-E1AD-7348-A7A6-F71173C79FD9}"/>
              </a:ext>
            </a:extLst>
          </p:cNvPr>
          <p:cNvSpPr>
            <a:spLocks/>
          </p:cNvSpPr>
          <p:nvPr/>
        </p:nvSpPr>
        <p:spPr>
          <a:xfrm>
            <a:off x="3832044" y="1360676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7204AE-7B8F-8148-9B21-92885FB2CA5A}"/>
              </a:ext>
            </a:extLst>
          </p:cNvPr>
          <p:cNvSpPr>
            <a:spLocks/>
          </p:cNvSpPr>
          <p:nvPr/>
        </p:nvSpPr>
        <p:spPr>
          <a:xfrm>
            <a:off x="4656255" y="1799833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024EEB-93FC-6A49-96A5-47271D4D8A1C}"/>
              </a:ext>
            </a:extLst>
          </p:cNvPr>
          <p:cNvSpPr>
            <a:spLocks/>
          </p:cNvSpPr>
          <p:nvPr/>
        </p:nvSpPr>
        <p:spPr>
          <a:xfrm>
            <a:off x="5405132" y="2202599"/>
            <a:ext cx="228600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4FDDC9-1460-6C4B-AF16-DDC5D30535AA}"/>
              </a:ext>
            </a:extLst>
          </p:cNvPr>
          <p:cNvSpPr>
            <a:spLocks/>
          </p:cNvSpPr>
          <p:nvPr/>
        </p:nvSpPr>
        <p:spPr>
          <a:xfrm>
            <a:off x="5906541" y="1360676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C397CC4-47FC-B74E-A29E-A0C78B7330C7}"/>
              </a:ext>
            </a:extLst>
          </p:cNvPr>
          <p:cNvSpPr>
            <a:spLocks/>
          </p:cNvSpPr>
          <p:nvPr/>
        </p:nvSpPr>
        <p:spPr>
          <a:xfrm>
            <a:off x="6511816" y="1799833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99548A-9965-0B45-AB96-6B6841750FDD}"/>
              </a:ext>
            </a:extLst>
          </p:cNvPr>
          <p:cNvSpPr>
            <a:spLocks/>
          </p:cNvSpPr>
          <p:nvPr/>
        </p:nvSpPr>
        <p:spPr>
          <a:xfrm>
            <a:off x="9522354" y="1355395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9D2C-664E-E448-8AED-092AAEB71DE0}"/>
              </a:ext>
            </a:extLst>
          </p:cNvPr>
          <p:cNvSpPr>
            <a:spLocks/>
          </p:cNvSpPr>
          <p:nvPr/>
        </p:nvSpPr>
        <p:spPr>
          <a:xfrm>
            <a:off x="8979682" y="1798919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026FC7-74FB-A541-8BD9-5001E8407494}"/>
              </a:ext>
            </a:extLst>
          </p:cNvPr>
          <p:cNvSpPr>
            <a:spLocks/>
          </p:cNvSpPr>
          <p:nvPr/>
        </p:nvSpPr>
        <p:spPr>
          <a:xfrm>
            <a:off x="10076482" y="17980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AA4F58-EC62-F446-AC9A-0A314449CEA9}"/>
              </a:ext>
            </a:extLst>
          </p:cNvPr>
          <p:cNvSpPr>
            <a:spLocks noChangeAspect="1"/>
          </p:cNvSpPr>
          <p:nvPr/>
        </p:nvSpPr>
        <p:spPr>
          <a:xfrm>
            <a:off x="10555707" y="1362504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C4AE1F-1749-944E-B138-CC258A188A5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46396" y="1452116"/>
            <a:ext cx="309859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DC854-28AA-3D41-8EF6-D62E9D8BDC3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70655" y="1452116"/>
            <a:ext cx="335886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833907-0564-0D4C-9539-0F97CE8EB103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5113455" y="1982713"/>
            <a:ext cx="291677" cy="31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FE29F9-169A-F640-9A44-6709D88E697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180861" y="1452116"/>
            <a:ext cx="330955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4D2FD-71DD-444A-B5E3-1804D3A2B5D9}"/>
              </a:ext>
            </a:extLst>
          </p:cNvPr>
          <p:cNvCxnSpPr>
            <a:cxnSpLocks/>
            <a:stCxn id="99" idx="3"/>
            <a:endCxn id="16" idx="1"/>
          </p:cNvCxnSpPr>
          <p:nvPr/>
        </p:nvCxnSpPr>
        <p:spPr>
          <a:xfrm>
            <a:off x="8626469" y="1452115"/>
            <a:ext cx="353213" cy="4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3FD5F6-DFFD-0F49-B0DE-513922A28368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9254002" y="1446835"/>
            <a:ext cx="268352" cy="44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5A6CAE-FD53-D747-9C49-F79FA7F89E5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796674" y="1446835"/>
            <a:ext cx="279808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FAB3B-C7C5-E640-A723-DD4E3BDC0C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0350802" y="1453944"/>
            <a:ext cx="204905" cy="43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8BAC15-30A8-6F45-AF43-5A47B82B9DE7}"/>
              </a:ext>
            </a:extLst>
          </p:cNvPr>
          <p:cNvCxnSpPr>
            <a:cxnSpLocks/>
            <a:stCxn id="183" idx="3"/>
            <a:endCxn id="156" idx="1"/>
          </p:cNvCxnSpPr>
          <p:nvPr/>
        </p:nvCxnSpPr>
        <p:spPr>
          <a:xfrm flipV="1">
            <a:off x="1458538" y="1668140"/>
            <a:ext cx="9778557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47A7CC5-12BD-8D4E-8C2E-20D00F1F442A}"/>
              </a:ext>
            </a:extLst>
          </p:cNvPr>
          <p:cNvSpPr>
            <a:spLocks/>
          </p:cNvSpPr>
          <p:nvPr/>
        </p:nvSpPr>
        <p:spPr>
          <a:xfrm>
            <a:off x="7699264" y="1360675"/>
            <a:ext cx="927205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7628F3-A3DD-5C4A-8FCA-330C8EE93FC8}"/>
              </a:ext>
            </a:extLst>
          </p:cNvPr>
          <p:cNvCxnSpPr>
            <a:cxnSpLocks/>
            <a:stCxn id="10" idx="3"/>
            <a:endCxn id="99" idx="3"/>
          </p:cNvCxnSpPr>
          <p:nvPr/>
        </p:nvCxnSpPr>
        <p:spPr>
          <a:xfrm flipV="1">
            <a:off x="7691132" y="1452115"/>
            <a:ext cx="935337" cy="84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4DAF00-5F73-4541-8E12-A3D733038763}"/>
              </a:ext>
            </a:extLst>
          </p:cNvPr>
          <p:cNvCxnSpPr>
            <a:cxnSpLocks/>
            <a:stCxn id="13" idx="3"/>
            <a:endCxn id="99" idx="1"/>
          </p:cNvCxnSpPr>
          <p:nvPr/>
        </p:nvCxnSpPr>
        <p:spPr>
          <a:xfrm flipV="1">
            <a:off x="7426216" y="1452115"/>
            <a:ext cx="273048" cy="43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F860C6-A263-454E-B9BE-71100E82888D}"/>
              </a:ext>
            </a:extLst>
          </p:cNvPr>
          <p:cNvSpPr>
            <a:spLocks/>
          </p:cNvSpPr>
          <p:nvPr/>
        </p:nvSpPr>
        <p:spPr>
          <a:xfrm>
            <a:off x="3852996" y="3620230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B9F68713-C8A8-EE4E-8545-71CD0057EFC0}"/>
              </a:ext>
            </a:extLst>
          </p:cNvPr>
          <p:cNvSpPr>
            <a:spLocks/>
          </p:cNvSpPr>
          <p:nvPr/>
        </p:nvSpPr>
        <p:spPr>
          <a:xfrm>
            <a:off x="4440431" y="3236088"/>
            <a:ext cx="201168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4B272956-2115-204E-A730-EF5F2DDDCCEA}"/>
              </a:ext>
            </a:extLst>
          </p:cNvPr>
          <p:cNvSpPr>
            <a:spLocks/>
          </p:cNvSpPr>
          <p:nvPr/>
        </p:nvSpPr>
        <p:spPr>
          <a:xfrm>
            <a:off x="4677207" y="4059386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BFB64D8-8263-EE41-AA4B-2A9FDF9845FA}"/>
              </a:ext>
            </a:extLst>
          </p:cNvPr>
          <p:cNvSpPr>
            <a:spLocks/>
          </p:cNvSpPr>
          <p:nvPr/>
        </p:nvSpPr>
        <p:spPr>
          <a:xfrm>
            <a:off x="5869377" y="3620230"/>
            <a:ext cx="827633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980800-C1ED-304A-9E8F-E7CE23268458}"/>
              </a:ext>
            </a:extLst>
          </p:cNvPr>
          <p:cNvCxnSpPr>
            <a:cxnSpLocks/>
            <a:stCxn id="120" idx="0"/>
            <a:endCxn id="121" idx="1"/>
          </p:cNvCxnSpPr>
          <p:nvPr/>
        </p:nvCxnSpPr>
        <p:spPr>
          <a:xfrm flipV="1">
            <a:off x="4110172" y="3327528"/>
            <a:ext cx="330259" cy="29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7FB94E0-C309-864E-BA84-D5B5B30CD182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4367348" y="3711670"/>
            <a:ext cx="309859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8ACAC99-5794-824C-9A06-B79E8B63DD5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6452111" y="3327528"/>
            <a:ext cx="244899" cy="38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D8AB37-46FD-CE48-AB91-30782D100CA5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5591607" y="3711670"/>
            <a:ext cx="277770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95821BA-E441-8D48-A949-55D03368B8BE}"/>
              </a:ext>
            </a:extLst>
          </p:cNvPr>
          <p:cNvCxnSpPr>
            <a:cxnSpLocks/>
            <a:stCxn id="185" idx="3"/>
            <a:endCxn id="179" idx="1"/>
          </p:cNvCxnSpPr>
          <p:nvPr/>
        </p:nvCxnSpPr>
        <p:spPr>
          <a:xfrm flipV="1">
            <a:off x="1628574" y="3924719"/>
            <a:ext cx="7599499" cy="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F6429AB-B964-A74E-8664-C18413B6A321}"/>
              </a:ext>
            </a:extLst>
          </p:cNvPr>
          <p:cNvSpPr txBox="1"/>
          <p:nvPr/>
        </p:nvSpPr>
        <p:spPr>
          <a:xfrm>
            <a:off x="1735152" y="1298808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433339C-5878-1D48-94B0-A300770B9DC7}"/>
              </a:ext>
            </a:extLst>
          </p:cNvPr>
          <p:cNvSpPr txBox="1"/>
          <p:nvPr/>
        </p:nvSpPr>
        <p:spPr>
          <a:xfrm>
            <a:off x="1735152" y="1674334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   CPU Burst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2C5452B-7D3D-3A4A-B803-58FBB77A7784}"/>
              </a:ext>
            </a:extLst>
          </p:cNvPr>
          <p:cNvSpPr txBox="1"/>
          <p:nvPr/>
        </p:nvSpPr>
        <p:spPr>
          <a:xfrm>
            <a:off x="1733944" y="2138120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Host   IO Burst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33FF0C4-5AE4-CD48-977A-D58330B687DA}"/>
              </a:ext>
            </a:extLst>
          </p:cNvPr>
          <p:cNvSpPr txBox="1"/>
          <p:nvPr/>
        </p:nvSpPr>
        <p:spPr>
          <a:xfrm>
            <a:off x="11237095" y="1483474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51C86A-0628-8841-8B82-DD1A9D857145}"/>
              </a:ext>
            </a:extLst>
          </p:cNvPr>
          <p:cNvSpPr txBox="1"/>
          <p:nvPr/>
        </p:nvSpPr>
        <p:spPr>
          <a:xfrm>
            <a:off x="1750316" y="3532286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78FD03-F8FB-E649-835D-A90834DF1196}"/>
              </a:ext>
            </a:extLst>
          </p:cNvPr>
          <p:cNvSpPr txBox="1"/>
          <p:nvPr/>
        </p:nvSpPr>
        <p:spPr>
          <a:xfrm>
            <a:off x="1754896" y="3960879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   CPU Burst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48A4393-20D0-9642-9C89-5CA37A507CED}"/>
              </a:ext>
            </a:extLst>
          </p:cNvPr>
          <p:cNvSpPr txBox="1"/>
          <p:nvPr/>
        </p:nvSpPr>
        <p:spPr>
          <a:xfrm>
            <a:off x="1750316" y="3142862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Guest IO Burst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27806A9-2A1C-0C4D-A192-F415F328FDE7}"/>
              </a:ext>
            </a:extLst>
          </p:cNvPr>
          <p:cNvSpPr>
            <a:spLocks/>
          </p:cNvSpPr>
          <p:nvPr/>
        </p:nvSpPr>
        <p:spPr>
          <a:xfrm>
            <a:off x="3852996" y="5160521"/>
            <a:ext cx="5212080" cy="2115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69EDD16-C622-C540-8F3A-F3AC880EC3F9}"/>
              </a:ext>
            </a:extLst>
          </p:cNvPr>
          <p:cNvSpPr>
            <a:spLocks/>
          </p:cNvSpPr>
          <p:nvPr/>
        </p:nvSpPr>
        <p:spPr>
          <a:xfrm>
            <a:off x="4440431" y="5598626"/>
            <a:ext cx="201168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78C6673-C2E9-8841-9E25-D78F9F1D22BD}"/>
              </a:ext>
            </a:extLst>
          </p:cNvPr>
          <p:cNvCxnSpPr>
            <a:cxnSpLocks/>
            <a:stCxn id="186" idx="3"/>
            <a:endCxn id="180" idx="1"/>
          </p:cNvCxnSpPr>
          <p:nvPr/>
        </p:nvCxnSpPr>
        <p:spPr>
          <a:xfrm>
            <a:off x="1722408" y="5909550"/>
            <a:ext cx="750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E9C4015-FBE1-A941-B6E1-D2D5B433E6A1}"/>
              </a:ext>
            </a:extLst>
          </p:cNvPr>
          <p:cNvSpPr txBox="1"/>
          <p:nvPr/>
        </p:nvSpPr>
        <p:spPr>
          <a:xfrm>
            <a:off x="1750316" y="5480957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Guest IO Burst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433EDB-D5E4-9346-92EA-5F955724A9B8}"/>
              </a:ext>
            </a:extLst>
          </p:cNvPr>
          <p:cNvSpPr txBox="1"/>
          <p:nvPr/>
        </p:nvSpPr>
        <p:spPr>
          <a:xfrm>
            <a:off x="1750316" y="5066380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BD24783-9688-B243-8B1D-00A4C7826BB7}"/>
              </a:ext>
            </a:extLst>
          </p:cNvPr>
          <p:cNvSpPr txBox="1"/>
          <p:nvPr/>
        </p:nvSpPr>
        <p:spPr>
          <a:xfrm>
            <a:off x="9228073" y="3740053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D4E8D02-125D-A644-9B8A-07AC6A3A8BBA}"/>
              </a:ext>
            </a:extLst>
          </p:cNvPr>
          <p:cNvSpPr txBox="1"/>
          <p:nvPr/>
        </p:nvSpPr>
        <p:spPr>
          <a:xfrm>
            <a:off x="9228073" y="5724884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1" name="Title 180">
            <a:extLst>
              <a:ext uri="{FF2B5EF4-FFF2-40B4-BE49-F238E27FC236}">
                <a16:creationId xmlns:a16="http://schemas.microsoft.com/office/drawing/2014/main" id="{615AE5DB-645F-5646-8D43-4AE8F795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" y="3641"/>
            <a:ext cx="4064490" cy="776640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Overhead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B33AD6-23CA-F84E-AAB8-8FCAAE9004A9}"/>
              </a:ext>
            </a:extLst>
          </p:cNvPr>
          <p:cNvSpPr txBox="1"/>
          <p:nvPr/>
        </p:nvSpPr>
        <p:spPr>
          <a:xfrm>
            <a:off x="246509" y="1489668"/>
            <a:ext cx="12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 Device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8081189-C31E-E046-92FE-BEF6697B53D4}"/>
              </a:ext>
            </a:extLst>
          </p:cNvPr>
          <p:cNvSpPr txBox="1"/>
          <p:nvPr/>
        </p:nvSpPr>
        <p:spPr>
          <a:xfrm>
            <a:off x="261972" y="3741247"/>
            <a:ext cx="13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Device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7FD266-CE2F-4544-B783-91E6CC1E7B9D}"/>
              </a:ext>
            </a:extLst>
          </p:cNvPr>
          <p:cNvSpPr txBox="1"/>
          <p:nvPr/>
        </p:nvSpPr>
        <p:spPr>
          <a:xfrm>
            <a:off x="243307" y="5586384"/>
            <a:ext cx="147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Device + Optimization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9273891A-A5F6-4F4E-BB5F-E2AD9161382A}"/>
              </a:ext>
            </a:extLst>
          </p:cNvPr>
          <p:cNvSpPr>
            <a:spLocks/>
          </p:cNvSpPr>
          <p:nvPr/>
        </p:nvSpPr>
        <p:spPr>
          <a:xfrm>
            <a:off x="6919130" y="40541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F1E6134-5D7F-724C-B72B-BF3E39732DE2}"/>
              </a:ext>
            </a:extLst>
          </p:cNvPr>
          <p:cNvCxnSpPr>
            <a:cxnSpLocks/>
            <a:stCxn id="123" idx="3"/>
            <a:endCxn id="191" idx="1"/>
          </p:cNvCxnSpPr>
          <p:nvPr/>
        </p:nvCxnSpPr>
        <p:spPr>
          <a:xfrm>
            <a:off x="6697010" y="3711670"/>
            <a:ext cx="222120" cy="4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8A9EB294-BD88-D645-A893-8980EF57E812}"/>
              </a:ext>
            </a:extLst>
          </p:cNvPr>
          <p:cNvSpPr>
            <a:spLocks/>
          </p:cNvSpPr>
          <p:nvPr/>
        </p:nvSpPr>
        <p:spPr>
          <a:xfrm>
            <a:off x="7427002" y="3625512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4562712C-A5FF-4247-BE37-DC3E517763B9}"/>
              </a:ext>
            </a:extLst>
          </p:cNvPr>
          <p:cNvSpPr>
            <a:spLocks/>
          </p:cNvSpPr>
          <p:nvPr/>
        </p:nvSpPr>
        <p:spPr>
          <a:xfrm>
            <a:off x="7981388" y="40541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DC83BE9E-52F0-4B4A-A354-67701493DC57}"/>
              </a:ext>
            </a:extLst>
          </p:cNvPr>
          <p:cNvSpPr>
            <a:spLocks noChangeAspect="1"/>
          </p:cNvSpPr>
          <p:nvPr/>
        </p:nvSpPr>
        <p:spPr>
          <a:xfrm>
            <a:off x="8467460" y="3614949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547A8F7-AD00-B34D-8DCC-4699B49686DF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193450" y="3716952"/>
            <a:ext cx="233552" cy="4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6C611B9-C9E7-4846-B22E-851087C03294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7701322" y="3716952"/>
            <a:ext cx="280066" cy="4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DC205A3-7A62-2149-BA05-05DEDE3716A8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 flipV="1">
            <a:off x="8255708" y="3706389"/>
            <a:ext cx="211752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AB3D7BE-0143-694E-8234-A23DE9DE6458}"/>
              </a:ext>
            </a:extLst>
          </p:cNvPr>
          <p:cNvSpPr txBox="1"/>
          <p:nvPr/>
        </p:nvSpPr>
        <p:spPr>
          <a:xfrm>
            <a:off x="10097749" y="4339889"/>
            <a:ext cx="1914378" cy="156966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VM Exit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PIO/MMIO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IRQ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EOI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VM Entry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2CE19A5F-3F04-B342-BC35-6A30BFAB70EC}"/>
              </a:ext>
            </a:extLst>
          </p:cNvPr>
          <p:cNvSpPr>
            <a:spLocks/>
          </p:cNvSpPr>
          <p:nvPr/>
        </p:nvSpPr>
        <p:spPr>
          <a:xfrm>
            <a:off x="6919130" y="5597994"/>
            <a:ext cx="182880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3A5E6EB-5DA9-E845-A7A6-04139A263C31}"/>
              </a:ext>
            </a:extLst>
          </p:cNvPr>
          <p:cNvCxnSpPr>
            <a:cxnSpLocks/>
            <a:stCxn id="172" idx="3"/>
          </p:cNvCxnSpPr>
          <p:nvPr/>
        </p:nvCxnSpPr>
        <p:spPr>
          <a:xfrm flipV="1">
            <a:off x="6452111" y="5354620"/>
            <a:ext cx="129130" cy="33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5001DD3-CAB6-0640-BC07-28226B3D133A}"/>
              </a:ext>
            </a:extLst>
          </p:cNvPr>
          <p:cNvCxnSpPr>
            <a:cxnSpLocks/>
            <a:stCxn id="223" idx="3"/>
          </p:cNvCxnSpPr>
          <p:nvPr/>
        </p:nvCxnSpPr>
        <p:spPr>
          <a:xfrm flipV="1">
            <a:off x="8747930" y="5354620"/>
            <a:ext cx="124816" cy="3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FA1026-1A6D-2245-9DA0-43FA45B84374}"/>
              </a:ext>
            </a:extLst>
          </p:cNvPr>
          <p:cNvSpPr txBox="1"/>
          <p:nvPr/>
        </p:nvSpPr>
        <p:spPr>
          <a:xfrm>
            <a:off x="6318246" y="1399775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17C6EA-2736-574C-B6AD-A10C5C351EDE}"/>
              </a:ext>
            </a:extLst>
          </p:cNvPr>
          <p:cNvSpPr txBox="1"/>
          <p:nvPr/>
        </p:nvSpPr>
        <p:spPr>
          <a:xfrm>
            <a:off x="4442918" y="1404045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4F1F0D-F130-1D46-B98E-52A1311D01BA}"/>
              </a:ext>
            </a:extLst>
          </p:cNvPr>
          <p:cNvSpPr txBox="1"/>
          <p:nvPr/>
        </p:nvSpPr>
        <p:spPr>
          <a:xfrm>
            <a:off x="4495205" y="3664681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188AD6-ADA5-1B43-BBC7-7DE2AC098D0A}"/>
              </a:ext>
            </a:extLst>
          </p:cNvPr>
          <p:cNvSpPr txBox="1"/>
          <p:nvPr/>
        </p:nvSpPr>
        <p:spPr>
          <a:xfrm>
            <a:off x="8137491" y="174917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A3C1BB-3E4E-9041-B18F-3900CA830F62}"/>
              </a:ext>
            </a:extLst>
          </p:cNvPr>
          <p:cNvSpPr txBox="1"/>
          <p:nvPr/>
        </p:nvSpPr>
        <p:spPr>
          <a:xfrm>
            <a:off x="9941045" y="1399774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EOI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9398C1-5802-AF4D-B4F7-365FD05FB9D3}"/>
              </a:ext>
            </a:extLst>
          </p:cNvPr>
          <p:cNvSpPr txBox="1"/>
          <p:nvPr/>
        </p:nvSpPr>
        <p:spPr>
          <a:xfrm>
            <a:off x="6585314" y="3349236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2A094F-2666-504D-9211-603F719B44DF}"/>
              </a:ext>
            </a:extLst>
          </p:cNvPr>
          <p:cNvSpPr txBox="1"/>
          <p:nvPr/>
        </p:nvSpPr>
        <p:spPr>
          <a:xfrm>
            <a:off x="7833485" y="3664681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EOI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6C56E8-9D54-B24F-A808-D55799B5F1D1}"/>
              </a:ext>
            </a:extLst>
          </p:cNvPr>
          <p:cNvSpPr txBox="1"/>
          <p:nvPr/>
        </p:nvSpPr>
        <p:spPr>
          <a:xfrm>
            <a:off x="4495205" y="2024022"/>
            <a:ext cx="7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SYSCALL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3C380-D44B-3742-9A30-B46E3CC2F199}"/>
              </a:ext>
            </a:extLst>
          </p:cNvPr>
          <p:cNvSpPr txBox="1"/>
          <p:nvPr/>
        </p:nvSpPr>
        <p:spPr>
          <a:xfrm>
            <a:off x="3893558" y="3331680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093DE-CAF6-F545-BD21-B94541FC4AC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4289639" y="5353712"/>
            <a:ext cx="150792" cy="33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B49A30-8705-D246-BE38-7C416D312DB6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6730546" y="5355792"/>
            <a:ext cx="188584" cy="33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C6EFE03-1D55-714E-94A7-895AC8A1F6C1}"/>
              </a:ext>
            </a:extLst>
          </p:cNvPr>
          <p:cNvSpPr txBox="1"/>
          <p:nvPr/>
        </p:nvSpPr>
        <p:spPr>
          <a:xfrm>
            <a:off x="3939231" y="5326653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0FE7B2-E91E-4B42-A4F1-B196D5DF5FBF}"/>
              </a:ext>
            </a:extLst>
          </p:cNvPr>
          <p:cNvSpPr txBox="1"/>
          <p:nvPr/>
        </p:nvSpPr>
        <p:spPr>
          <a:xfrm>
            <a:off x="6139029" y="532028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14DFC8-1A20-FF4A-BC3B-BD952DCF31B9}"/>
              </a:ext>
            </a:extLst>
          </p:cNvPr>
          <p:cNvSpPr txBox="1"/>
          <p:nvPr/>
        </p:nvSpPr>
        <p:spPr>
          <a:xfrm>
            <a:off x="6877828" y="532028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2D45DF-8811-4E4E-B87B-E4FA23A30F74}"/>
              </a:ext>
            </a:extLst>
          </p:cNvPr>
          <p:cNvSpPr txBox="1"/>
          <p:nvPr/>
        </p:nvSpPr>
        <p:spPr>
          <a:xfrm>
            <a:off x="8835190" y="5355552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25169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4445-0E43-BE4C-8F4A-C4BE70ED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648" y="5672294"/>
            <a:ext cx="2599352" cy="1185706"/>
          </a:xfrm>
        </p:spPr>
        <p:txBody>
          <a:bodyPr>
            <a:normAutofit/>
          </a:bodyPr>
          <a:lstStyle/>
          <a:p>
            <a:r>
              <a:rPr lang="en-US" sz="3200" dirty="0"/>
              <a:t>CPU</a:t>
            </a:r>
            <a:br>
              <a:rPr lang="en-US" sz="3200" dirty="0"/>
            </a:br>
            <a:r>
              <a:rPr lang="en-US" sz="3200" dirty="0"/>
              <a:t>State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7B61-8C50-B944-BC1A-E02A8E0141F4}"/>
              </a:ext>
            </a:extLst>
          </p:cNvPr>
          <p:cNvSpPr/>
          <p:nvPr/>
        </p:nvSpPr>
        <p:spPr>
          <a:xfrm>
            <a:off x="6294071" y="2553135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EC7130-F929-C64B-982B-4AE58AFDF947}"/>
              </a:ext>
            </a:extLst>
          </p:cNvPr>
          <p:cNvSpPr/>
          <p:nvPr/>
        </p:nvSpPr>
        <p:spPr>
          <a:xfrm>
            <a:off x="6294071" y="3143476"/>
            <a:ext cx="1245996" cy="595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</a:p>
          <a:p>
            <a:pPr algn="ctr"/>
            <a:r>
              <a:rPr lang="en-US" dirty="0"/>
              <a:t>VM EXIT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AB096F-AE04-AA4C-98F3-FDC09D691BEB}"/>
              </a:ext>
            </a:extLst>
          </p:cNvPr>
          <p:cNvSpPr/>
          <p:nvPr/>
        </p:nvSpPr>
        <p:spPr>
          <a:xfrm>
            <a:off x="2865910" y="314394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10BD36-7D0D-8043-B4FF-A5494DB05317}"/>
              </a:ext>
            </a:extLst>
          </p:cNvPr>
          <p:cNvSpPr/>
          <p:nvPr/>
        </p:nvSpPr>
        <p:spPr>
          <a:xfrm>
            <a:off x="2865910" y="2555647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1CD287-C891-514D-BB50-C50229681BC2}"/>
              </a:ext>
            </a:extLst>
          </p:cNvPr>
          <p:cNvSpPr/>
          <p:nvPr/>
        </p:nvSpPr>
        <p:spPr>
          <a:xfrm>
            <a:off x="2865910" y="4796900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8EE28-15D1-DE42-A25B-1BF70A515A70}"/>
              </a:ext>
            </a:extLst>
          </p:cNvPr>
          <p:cNvSpPr/>
          <p:nvPr/>
        </p:nvSpPr>
        <p:spPr>
          <a:xfrm>
            <a:off x="9755728" y="2553135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22E85E-0FE3-A64F-A2B3-B4C02B66FAA5}"/>
              </a:ext>
            </a:extLst>
          </p:cNvPr>
          <p:cNvSpPr/>
          <p:nvPr/>
        </p:nvSpPr>
        <p:spPr>
          <a:xfrm>
            <a:off x="9755728" y="3143476"/>
            <a:ext cx="1245996" cy="595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  <a:p>
            <a:pPr algn="ctr"/>
            <a:r>
              <a:rPr lang="en-US" dirty="0"/>
              <a:t>POLLING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EAC98-855E-F747-985C-A4625A124F6E}"/>
              </a:ext>
            </a:extLst>
          </p:cNvPr>
          <p:cNvCxnSpPr/>
          <p:nvPr/>
        </p:nvCxnSpPr>
        <p:spPr>
          <a:xfrm>
            <a:off x="4256770" y="300195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7DBA4-7EE5-154C-84DB-54BC3E9AA171}"/>
              </a:ext>
            </a:extLst>
          </p:cNvPr>
          <p:cNvCxnSpPr/>
          <p:nvPr/>
        </p:nvCxnSpPr>
        <p:spPr>
          <a:xfrm flipH="1">
            <a:off x="4232498" y="33074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E2E3EC-E0F8-5D49-8978-6CB37216F20C}"/>
              </a:ext>
            </a:extLst>
          </p:cNvPr>
          <p:cNvSpPr txBox="1"/>
          <p:nvPr/>
        </p:nvSpPr>
        <p:spPr>
          <a:xfrm>
            <a:off x="4683824" y="258489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D16D4-1AB1-764C-9F01-1A81BF53A539}"/>
              </a:ext>
            </a:extLst>
          </p:cNvPr>
          <p:cNvSpPr txBox="1"/>
          <p:nvPr/>
        </p:nvSpPr>
        <p:spPr>
          <a:xfrm>
            <a:off x="4658282" y="3358679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CE3D55-F334-AF4A-9D4D-285B0EBD3109}"/>
              </a:ext>
            </a:extLst>
          </p:cNvPr>
          <p:cNvCxnSpPr/>
          <p:nvPr/>
        </p:nvCxnSpPr>
        <p:spPr>
          <a:xfrm>
            <a:off x="7721775" y="298939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D536F8-1B77-6A43-A8F0-1C959D4347DD}"/>
              </a:ext>
            </a:extLst>
          </p:cNvPr>
          <p:cNvCxnSpPr/>
          <p:nvPr/>
        </p:nvCxnSpPr>
        <p:spPr>
          <a:xfrm flipH="1">
            <a:off x="7721775" y="33074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BB1DF7-1BCB-8543-9F42-7ED8A16DF188}"/>
              </a:ext>
            </a:extLst>
          </p:cNvPr>
          <p:cNvSpPr txBox="1"/>
          <p:nvPr/>
        </p:nvSpPr>
        <p:spPr>
          <a:xfrm>
            <a:off x="8128733" y="258489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HLT 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44FDD-6F1D-7144-972D-9A47C0F02AE5}"/>
              </a:ext>
            </a:extLst>
          </p:cNvPr>
          <p:cNvSpPr txBox="1"/>
          <p:nvPr/>
        </p:nvSpPr>
        <p:spPr>
          <a:xfrm>
            <a:off x="8128732" y="3339364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685D-FFD8-824E-B9C6-DE469B05B2F0}"/>
              </a:ext>
            </a:extLst>
          </p:cNvPr>
          <p:cNvCxnSpPr>
            <a:cxnSpLocks/>
          </p:cNvCxnSpPr>
          <p:nvPr/>
        </p:nvCxnSpPr>
        <p:spPr>
          <a:xfrm>
            <a:off x="3370002" y="15843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688B0B-6D9A-A241-ADEA-78F6108C5668}"/>
              </a:ext>
            </a:extLst>
          </p:cNvPr>
          <p:cNvCxnSpPr>
            <a:cxnSpLocks/>
          </p:cNvCxnSpPr>
          <p:nvPr/>
        </p:nvCxnSpPr>
        <p:spPr>
          <a:xfrm flipV="1">
            <a:off x="3592741" y="15843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5B7E80-40D9-9045-8EEE-3E714609B776}"/>
              </a:ext>
            </a:extLst>
          </p:cNvPr>
          <p:cNvSpPr txBox="1"/>
          <p:nvPr/>
        </p:nvSpPr>
        <p:spPr>
          <a:xfrm>
            <a:off x="3592741" y="1718337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DISABLE</a:t>
            </a:r>
          </a:p>
          <a:p>
            <a:pPr algn="ctr"/>
            <a:r>
              <a:rPr lang="en-US" sz="1600" dirty="0"/>
              <a:t>OPTI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90D01E-0DC9-D84E-828F-A58070DA8FFD}"/>
              </a:ext>
            </a:extLst>
          </p:cNvPr>
          <p:cNvSpPr txBox="1"/>
          <p:nvPr/>
        </p:nvSpPr>
        <p:spPr>
          <a:xfrm>
            <a:off x="2395311" y="1718337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  <a:p>
            <a:pPr algn="ctr"/>
            <a:r>
              <a:rPr lang="en-US" sz="1600" dirty="0"/>
              <a:t>OPTI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AADD7A-C1DA-154E-AE92-433798604205}"/>
              </a:ext>
            </a:extLst>
          </p:cNvPr>
          <p:cNvCxnSpPr>
            <a:cxnSpLocks/>
          </p:cNvCxnSpPr>
          <p:nvPr/>
        </p:nvCxnSpPr>
        <p:spPr>
          <a:xfrm>
            <a:off x="3370001" y="382934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796EF5-1F75-5348-81E3-4B2867FF04E1}"/>
              </a:ext>
            </a:extLst>
          </p:cNvPr>
          <p:cNvCxnSpPr>
            <a:cxnSpLocks/>
          </p:cNvCxnSpPr>
          <p:nvPr/>
        </p:nvCxnSpPr>
        <p:spPr>
          <a:xfrm flipV="1">
            <a:off x="3592740" y="382934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17B33-F4FA-C54E-9139-05717447A237}"/>
              </a:ext>
            </a:extLst>
          </p:cNvPr>
          <p:cNvSpPr txBox="1"/>
          <p:nvPr/>
        </p:nvSpPr>
        <p:spPr>
          <a:xfrm>
            <a:off x="3592740" y="3983471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DISABLE</a:t>
            </a:r>
          </a:p>
          <a:p>
            <a:pPr algn="ctr"/>
            <a:r>
              <a:rPr lang="en-US" sz="1600" dirty="0"/>
              <a:t>DTID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80A290-18D1-4C49-ACE4-1D59087CB4CF}"/>
              </a:ext>
            </a:extLst>
          </p:cNvPr>
          <p:cNvSpPr txBox="1"/>
          <p:nvPr/>
        </p:nvSpPr>
        <p:spPr>
          <a:xfrm>
            <a:off x="2395310" y="3983471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  <a:p>
            <a:pPr algn="ctr"/>
            <a:r>
              <a:rPr lang="en-US" sz="1600" dirty="0"/>
              <a:t>DTID</a:t>
            </a:r>
          </a:p>
        </p:txBody>
      </p:sp>
      <p:sp>
        <p:nvSpPr>
          <p:cNvPr id="43" name="Arc 39">
            <a:extLst>
              <a:ext uri="{FF2B5EF4-FFF2-40B4-BE49-F238E27FC236}">
                <a16:creationId xmlns:a16="http://schemas.microsoft.com/office/drawing/2014/main" id="{B1364D5A-1079-6041-9AD2-06A346259820}"/>
              </a:ext>
            </a:extLst>
          </p:cNvPr>
          <p:cNvSpPr>
            <a:spLocks noChangeAspect="1"/>
          </p:cNvSpPr>
          <p:nvPr/>
        </p:nvSpPr>
        <p:spPr>
          <a:xfrm>
            <a:off x="2211606" y="2468523"/>
            <a:ext cx="642576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7D3C9-90AA-B841-BEF9-C6BD0DAB0FA8}"/>
              </a:ext>
            </a:extLst>
          </p:cNvPr>
          <p:cNvSpPr txBox="1"/>
          <p:nvPr/>
        </p:nvSpPr>
        <p:spPr>
          <a:xfrm>
            <a:off x="2279430" y="2617679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HLT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7A7593-694A-B949-ACB8-D03066ED16C2}"/>
              </a:ext>
            </a:extLst>
          </p:cNvPr>
          <p:cNvCxnSpPr>
            <a:cxnSpLocks/>
          </p:cNvCxnSpPr>
          <p:nvPr/>
        </p:nvCxnSpPr>
        <p:spPr>
          <a:xfrm rot="1794147">
            <a:off x="4143718" y="1445489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538C6C-93DA-464F-A803-590E37D525EA}"/>
              </a:ext>
            </a:extLst>
          </p:cNvPr>
          <p:cNvCxnSpPr>
            <a:cxnSpLocks/>
          </p:cNvCxnSpPr>
          <p:nvPr/>
        </p:nvCxnSpPr>
        <p:spPr>
          <a:xfrm rot="1794147" flipH="1">
            <a:off x="3998147" y="1628149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DD7C64-2F3C-4E48-B3EA-E7F1590C48A8}"/>
              </a:ext>
            </a:extLst>
          </p:cNvPr>
          <p:cNvCxnSpPr>
            <a:cxnSpLocks/>
          </p:cNvCxnSpPr>
          <p:nvPr/>
        </p:nvCxnSpPr>
        <p:spPr>
          <a:xfrm rot="19805853" flipV="1">
            <a:off x="4234919" y="4866540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1B0020-850F-4944-8E64-86FBE0FE35D9}"/>
              </a:ext>
            </a:extLst>
          </p:cNvPr>
          <p:cNvCxnSpPr>
            <a:cxnSpLocks/>
          </p:cNvCxnSpPr>
          <p:nvPr/>
        </p:nvCxnSpPr>
        <p:spPr>
          <a:xfrm rot="19805853" flipH="1" flipV="1">
            <a:off x="4089348" y="4683880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8CB3C5-C67E-4E46-B05C-112B2A31A487}"/>
              </a:ext>
            </a:extLst>
          </p:cNvPr>
          <p:cNvSpPr txBox="1"/>
          <p:nvPr/>
        </p:nvSpPr>
        <p:spPr>
          <a:xfrm rot="1810149">
            <a:off x="4914003" y="978328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0E96EB-2F01-1C44-A7E3-58924A4E9D50}"/>
              </a:ext>
            </a:extLst>
          </p:cNvPr>
          <p:cNvSpPr txBox="1"/>
          <p:nvPr/>
        </p:nvSpPr>
        <p:spPr>
          <a:xfrm rot="1811107">
            <a:off x="4589882" y="1633001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C48640-CEFA-EB49-AB7E-0FC8BD4878DF}"/>
              </a:ext>
            </a:extLst>
          </p:cNvPr>
          <p:cNvSpPr txBox="1"/>
          <p:nvPr/>
        </p:nvSpPr>
        <p:spPr>
          <a:xfrm rot="19800000">
            <a:off x="5068277" y="492497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A0A43C-942C-2040-8FC4-4CE4B1B4CE9A}"/>
              </a:ext>
            </a:extLst>
          </p:cNvPr>
          <p:cNvSpPr txBox="1"/>
          <p:nvPr/>
        </p:nvSpPr>
        <p:spPr>
          <a:xfrm rot="19800000">
            <a:off x="4714063" y="4326632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8" name="Arc 39">
            <a:extLst>
              <a:ext uri="{FF2B5EF4-FFF2-40B4-BE49-F238E27FC236}">
                <a16:creationId xmlns:a16="http://schemas.microsoft.com/office/drawing/2014/main" id="{D43E5066-DEC0-F047-9318-3FC2B29014B7}"/>
              </a:ext>
            </a:extLst>
          </p:cNvPr>
          <p:cNvSpPr>
            <a:spLocks noChangeAspect="1"/>
          </p:cNvSpPr>
          <p:nvPr/>
        </p:nvSpPr>
        <p:spPr>
          <a:xfrm>
            <a:off x="2122722" y="3149063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86DD9A-843F-8F40-AECD-3E903FC6E80E}"/>
              </a:ext>
            </a:extLst>
          </p:cNvPr>
          <p:cNvSpPr txBox="1"/>
          <p:nvPr/>
        </p:nvSpPr>
        <p:spPr>
          <a:xfrm>
            <a:off x="2136670" y="3281735"/>
            <a:ext cx="70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PT DEV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0" name="Arc 39">
            <a:extLst>
              <a:ext uri="{FF2B5EF4-FFF2-40B4-BE49-F238E27FC236}">
                <a16:creationId xmlns:a16="http://schemas.microsoft.com/office/drawing/2014/main" id="{82AE8406-B969-7146-B447-32A92714A866}"/>
              </a:ext>
            </a:extLst>
          </p:cNvPr>
          <p:cNvSpPr>
            <a:spLocks noChangeAspect="1"/>
          </p:cNvSpPr>
          <p:nvPr/>
        </p:nvSpPr>
        <p:spPr>
          <a:xfrm>
            <a:off x="2219823" y="4699240"/>
            <a:ext cx="642576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8FD5B6-12BD-D94F-B036-6C71FE86019D}"/>
              </a:ext>
            </a:extLst>
          </p:cNvPr>
          <p:cNvSpPr txBox="1"/>
          <p:nvPr/>
        </p:nvSpPr>
        <p:spPr>
          <a:xfrm>
            <a:off x="2287647" y="4848396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HLT</a:t>
            </a:r>
          </a:p>
        </p:txBody>
      </p:sp>
      <p:sp>
        <p:nvSpPr>
          <p:cNvPr id="82" name="Arc 39">
            <a:extLst>
              <a:ext uri="{FF2B5EF4-FFF2-40B4-BE49-F238E27FC236}">
                <a16:creationId xmlns:a16="http://schemas.microsoft.com/office/drawing/2014/main" id="{08F9C891-EEEE-6F4E-A934-4212D302F828}"/>
              </a:ext>
            </a:extLst>
          </p:cNvPr>
          <p:cNvSpPr>
            <a:spLocks noChangeAspect="1"/>
          </p:cNvSpPr>
          <p:nvPr/>
        </p:nvSpPr>
        <p:spPr>
          <a:xfrm>
            <a:off x="2120891" y="5379780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6007A-E0C6-EF4C-A582-A6AB35E5AAC9}"/>
              </a:ext>
            </a:extLst>
          </p:cNvPr>
          <p:cNvSpPr txBox="1"/>
          <p:nvPr/>
        </p:nvSpPr>
        <p:spPr>
          <a:xfrm>
            <a:off x="2134839" y="5512452"/>
            <a:ext cx="70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PT DEV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4" name="Arc 39">
            <a:extLst>
              <a:ext uri="{FF2B5EF4-FFF2-40B4-BE49-F238E27FC236}">
                <a16:creationId xmlns:a16="http://schemas.microsoft.com/office/drawing/2014/main" id="{220F2ED1-FB51-3247-9AA6-F0BE5B4DEE50}"/>
              </a:ext>
            </a:extLst>
          </p:cNvPr>
          <p:cNvSpPr>
            <a:spLocks noChangeAspect="1"/>
          </p:cNvSpPr>
          <p:nvPr/>
        </p:nvSpPr>
        <p:spPr>
          <a:xfrm rot="16200000">
            <a:off x="3539869" y="6014065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F3541-1471-D94F-BFC8-E18D6BDB42A7}"/>
              </a:ext>
            </a:extLst>
          </p:cNvPr>
          <p:cNvSpPr txBox="1"/>
          <p:nvPr/>
        </p:nvSpPr>
        <p:spPr>
          <a:xfrm>
            <a:off x="2771960" y="613270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TIMER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6" name="Arc 39">
            <a:extLst>
              <a:ext uri="{FF2B5EF4-FFF2-40B4-BE49-F238E27FC236}">
                <a16:creationId xmlns:a16="http://schemas.microsoft.com/office/drawing/2014/main" id="{4F9ABB1D-D1C2-5D42-81B3-4857ADE01749}"/>
              </a:ext>
            </a:extLst>
          </p:cNvPr>
          <p:cNvSpPr>
            <a:spLocks noChangeAspect="1"/>
          </p:cNvSpPr>
          <p:nvPr/>
        </p:nvSpPr>
        <p:spPr>
          <a:xfrm rot="16200000">
            <a:off x="2733550" y="6014066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80E30E-DD22-0C41-9516-F1801EAE7FFA}"/>
              </a:ext>
            </a:extLst>
          </p:cNvPr>
          <p:cNvSpPr txBox="1"/>
          <p:nvPr/>
        </p:nvSpPr>
        <p:spPr>
          <a:xfrm>
            <a:off x="3518967" y="6118215"/>
            <a:ext cx="77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TMICT</a:t>
            </a:r>
          </a:p>
          <a:p>
            <a:pPr algn="ctr"/>
            <a:r>
              <a:rPr lang="en-US" sz="1400" dirty="0"/>
              <a:t>WRMSR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5E24790-6055-754C-A237-6599130EABC6}"/>
              </a:ext>
            </a:extLst>
          </p:cNvPr>
          <p:cNvSpPr>
            <a:spLocks noChangeAspect="1"/>
          </p:cNvSpPr>
          <p:nvPr/>
        </p:nvSpPr>
        <p:spPr>
          <a:xfrm>
            <a:off x="2089553" y="44294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C5D0A04-9BED-8C44-A2D4-D00B90177CAA}"/>
              </a:ext>
            </a:extLst>
          </p:cNvPr>
          <p:cNvSpPr>
            <a:spLocks noChangeAspect="1"/>
          </p:cNvSpPr>
          <p:nvPr/>
        </p:nvSpPr>
        <p:spPr>
          <a:xfrm>
            <a:off x="2189083" y="1090052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753F3B-8EED-3643-84F2-63AE65C92BFE}"/>
              </a:ext>
            </a:extLst>
          </p:cNvPr>
          <p:cNvSpPr>
            <a:spLocks noChangeAspect="1"/>
          </p:cNvSpPr>
          <p:nvPr/>
        </p:nvSpPr>
        <p:spPr>
          <a:xfrm>
            <a:off x="2093392" y="998612"/>
            <a:ext cx="457200" cy="457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B1BB2D-051D-9643-90DC-8FCC1936B47B}"/>
              </a:ext>
            </a:extLst>
          </p:cNvPr>
          <p:cNvCxnSpPr>
            <a:stCxn id="89" idx="6"/>
          </p:cNvCxnSpPr>
          <p:nvPr/>
        </p:nvCxnSpPr>
        <p:spPr>
          <a:xfrm flipV="1">
            <a:off x="2546753" y="665285"/>
            <a:ext cx="315646" cy="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06D11D6-E6CA-C147-BCA5-9155DF438496}"/>
              </a:ext>
            </a:extLst>
          </p:cNvPr>
          <p:cNvCxnSpPr>
            <a:cxnSpLocks/>
            <a:endCxn id="93" idx="6"/>
          </p:cNvCxnSpPr>
          <p:nvPr/>
        </p:nvCxnSpPr>
        <p:spPr>
          <a:xfrm flipH="1">
            <a:off x="2550592" y="1227212"/>
            <a:ext cx="319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DDBE-4537-5E4D-810B-A9BE51FE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13225" cy="949967"/>
          </a:xfrm>
        </p:spPr>
        <p:txBody>
          <a:bodyPr>
            <a:normAutofit/>
          </a:bodyPr>
          <a:lstStyle/>
          <a:p>
            <a:r>
              <a:rPr lang="en-US" sz="3200" dirty="0"/>
              <a:t>NIC Bonding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0E979E-9428-AF45-B594-77BE389F1CE4}"/>
              </a:ext>
            </a:extLst>
          </p:cNvPr>
          <p:cNvSpPr/>
          <p:nvPr/>
        </p:nvSpPr>
        <p:spPr>
          <a:xfrm>
            <a:off x="4450166" y="160768"/>
            <a:ext cx="3578468" cy="2257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C71606-BE3B-C844-8A6D-473C8EC71C84}"/>
              </a:ext>
            </a:extLst>
          </p:cNvPr>
          <p:cNvSpPr/>
          <p:nvPr/>
        </p:nvSpPr>
        <p:spPr>
          <a:xfrm>
            <a:off x="4450165" y="1238993"/>
            <a:ext cx="3578468" cy="1178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525C38-9FB3-4846-9118-E44260C52AE2}"/>
              </a:ext>
            </a:extLst>
          </p:cNvPr>
          <p:cNvSpPr/>
          <p:nvPr/>
        </p:nvSpPr>
        <p:spPr>
          <a:xfrm>
            <a:off x="4851676" y="1233526"/>
            <a:ext cx="2785489" cy="416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BONDING DRIVER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3A98D7B-5D34-7049-88D3-3DE2F899E628}"/>
              </a:ext>
            </a:extLst>
          </p:cNvPr>
          <p:cNvSpPr/>
          <p:nvPr/>
        </p:nvSpPr>
        <p:spPr>
          <a:xfrm>
            <a:off x="4851677" y="1919232"/>
            <a:ext cx="1277816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0EBCE5-950B-2C4C-9227-CC1D8409E11F}"/>
              </a:ext>
            </a:extLst>
          </p:cNvPr>
          <p:cNvSpPr/>
          <p:nvPr/>
        </p:nvSpPr>
        <p:spPr>
          <a:xfrm>
            <a:off x="6359351" y="1919232"/>
            <a:ext cx="1277816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VIRTIO</a:t>
            </a:r>
          </a:p>
          <a:p>
            <a:pPr algn="ctr"/>
            <a:r>
              <a:rPr lang="en-US" dirty="0"/>
              <a:t>NET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D3D798B-CF11-6D49-AB6A-CDF7BB7D389B}"/>
              </a:ext>
            </a:extLst>
          </p:cNvPr>
          <p:cNvSpPr/>
          <p:nvPr/>
        </p:nvSpPr>
        <p:spPr>
          <a:xfrm>
            <a:off x="4450163" y="2823580"/>
            <a:ext cx="3578469" cy="2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04406C-B4C2-5D45-A43E-C28596919AF8}"/>
              </a:ext>
            </a:extLst>
          </p:cNvPr>
          <p:cNvSpPr/>
          <p:nvPr/>
        </p:nvSpPr>
        <p:spPr>
          <a:xfrm>
            <a:off x="6359351" y="2833625"/>
            <a:ext cx="1277816" cy="452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97B1B11-C082-6144-B25C-DEFDF24FF913}"/>
              </a:ext>
            </a:extLst>
          </p:cNvPr>
          <p:cNvSpPr/>
          <p:nvPr/>
        </p:nvSpPr>
        <p:spPr>
          <a:xfrm>
            <a:off x="6359351" y="3490133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EF670C-0717-7744-87B0-453280BF63F9}"/>
              </a:ext>
            </a:extLst>
          </p:cNvPr>
          <p:cNvSpPr/>
          <p:nvPr/>
        </p:nvSpPr>
        <p:spPr>
          <a:xfrm>
            <a:off x="6359351" y="4136168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73632DD-F460-994F-81BB-4617484E6B66}"/>
              </a:ext>
            </a:extLst>
          </p:cNvPr>
          <p:cNvSpPr/>
          <p:nvPr/>
        </p:nvSpPr>
        <p:spPr>
          <a:xfrm>
            <a:off x="6359351" y="4786097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543E53-6911-5441-BBB6-505A0AA4A2D1}"/>
              </a:ext>
            </a:extLst>
          </p:cNvPr>
          <p:cNvSpPr/>
          <p:nvPr/>
        </p:nvSpPr>
        <p:spPr>
          <a:xfrm>
            <a:off x="4450165" y="3799815"/>
            <a:ext cx="803023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VFIO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89640-A89A-8141-A7D3-92FFD9D9F641}"/>
              </a:ext>
            </a:extLst>
          </p:cNvPr>
          <p:cNvSpPr/>
          <p:nvPr/>
        </p:nvSpPr>
        <p:spPr>
          <a:xfrm>
            <a:off x="4450163" y="5623355"/>
            <a:ext cx="3578469" cy="1108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SR-IOV NIC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BF5A2F-28B6-2943-8A42-19D7A93FBA19}"/>
              </a:ext>
            </a:extLst>
          </p:cNvPr>
          <p:cNvSpPr/>
          <p:nvPr/>
        </p:nvSpPr>
        <p:spPr>
          <a:xfrm>
            <a:off x="4757475" y="5625333"/>
            <a:ext cx="1466221" cy="51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</a:t>
            </a:r>
          </a:p>
          <a:p>
            <a:pPr algn="ctr"/>
            <a:r>
              <a:rPr lang="en-US" dirty="0"/>
              <a:t>FUNC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0C4CC-FACB-3847-B2CF-55C9AA4D43EB}"/>
              </a:ext>
            </a:extLst>
          </p:cNvPr>
          <p:cNvSpPr/>
          <p:nvPr/>
        </p:nvSpPr>
        <p:spPr>
          <a:xfrm>
            <a:off x="6229141" y="5623355"/>
            <a:ext cx="1538236" cy="51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</a:t>
            </a:r>
          </a:p>
          <a:p>
            <a:pPr algn="ctr"/>
            <a:r>
              <a:rPr lang="en-US" dirty="0"/>
              <a:t>FUNC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CE06F9-EE9E-E743-9208-296290D5E38D}"/>
              </a:ext>
            </a:extLst>
          </p:cNvPr>
          <p:cNvCxnSpPr>
            <a:stCxn id="34" idx="0"/>
            <a:endCxn id="30" idx="2"/>
          </p:cNvCxnSpPr>
          <p:nvPr/>
        </p:nvCxnSpPr>
        <p:spPr>
          <a:xfrm flipV="1">
            <a:off x="6998259" y="5227801"/>
            <a:ext cx="0" cy="39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9FB652-D578-874E-92F9-A972976B78AA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6998259" y="3931837"/>
            <a:ext cx="0" cy="204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0B124D2-D77B-794E-B0FE-F845829E6E7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637167" y="4357020"/>
            <a:ext cx="12700" cy="64992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51E52A1-5873-CB45-B8F4-64BE3C0F38EB}"/>
              </a:ext>
            </a:extLst>
          </p:cNvPr>
          <p:cNvCxnSpPr>
            <a:cxnSpLocks/>
            <a:stCxn id="28" idx="3"/>
            <a:endCxn id="27" idx="3"/>
          </p:cNvCxnSpPr>
          <p:nvPr/>
        </p:nvCxnSpPr>
        <p:spPr>
          <a:xfrm flipV="1">
            <a:off x="7637167" y="3059714"/>
            <a:ext cx="12700" cy="651271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89AF2B-27CA-4B4D-8F09-C56E0BC38F6E}"/>
              </a:ext>
            </a:extLst>
          </p:cNvPr>
          <p:cNvCxnSpPr>
            <a:endCxn id="25" idx="2"/>
          </p:cNvCxnSpPr>
          <p:nvPr/>
        </p:nvCxnSpPr>
        <p:spPr>
          <a:xfrm flipV="1">
            <a:off x="6998259" y="2417980"/>
            <a:ext cx="0" cy="40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2D7659-6392-9A4F-BFA7-6EA3ABBB7769}"/>
              </a:ext>
            </a:extLst>
          </p:cNvPr>
          <p:cNvCxnSpPr>
            <a:stCxn id="33" idx="0"/>
            <a:endCxn id="24" idx="2"/>
          </p:cNvCxnSpPr>
          <p:nvPr/>
        </p:nvCxnSpPr>
        <p:spPr>
          <a:xfrm flipH="1" flipV="1">
            <a:off x="5490585" y="2417980"/>
            <a:ext cx="1" cy="32073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23C3E-E850-A64B-8038-D5C46315068F}"/>
              </a:ext>
            </a:extLst>
          </p:cNvPr>
          <p:cNvCxnSpPr>
            <a:stCxn id="31" idx="3"/>
          </p:cNvCxnSpPr>
          <p:nvPr/>
        </p:nvCxnSpPr>
        <p:spPr>
          <a:xfrm>
            <a:off x="5253188" y="4020667"/>
            <a:ext cx="2373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F359BD2-639D-1F4B-890B-3D9DD1464206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rot="5400000" flipH="1" flipV="1">
            <a:off x="5732868" y="1407679"/>
            <a:ext cx="269271" cy="75383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AE59BCB-ACCC-F64A-B0F2-9F5C3AD1A1DB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rot="16200000" flipV="1">
            <a:off x="6486705" y="1407678"/>
            <a:ext cx="269271" cy="75383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0EB11D-1958-374F-8256-4DAB30E88C47}"/>
              </a:ext>
            </a:extLst>
          </p:cNvPr>
          <p:cNvSpPr txBox="1"/>
          <p:nvPr/>
        </p:nvSpPr>
        <p:spPr>
          <a:xfrm>
            <a:off x="3128803" y="376715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USERSPACE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350E2C-354E-4841-A765-B06D64799078}"/>
              </a:ext>
            </a:extLst>
          </p:cNvPr>
          <p:cNvSpPr txBox="1"/>
          <p:nvPr/>
        </p:nvSpPr>
        <p:spPr>
          <a:xfrm>
            <a:off x="3128803" y="1556456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KERNEL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236B08-188B-934A-83D0-7073FEDA1FB4}"/>
              </a:ext>
            </a:extLst>
          </p:cNvPr>
          <p:cNvSpPr txBox="1"/>
          <p:nvPr/>
        </p:nvSpPr>
        <p:spPr>
          <a:xfrm>
            <a:off x="3128803" y="3697501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KERNEL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D674D7-E4E0-2047-A1A1-DD80FC0A2951}"/>
              </a:ext>
            </a:extLst>
          </p:cNvPr>
          <p:cNvSpPr txBox="1"/>
          <p:nvPr/>
        </p:nvSpPr>
        <p:spPr>
          <a:xfrm>
            <a:off x="4851676" y="2467190"/>
            <a:ext cx="46222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4DB7A-EF75-4A47-A8D2-997C0177BAC0}"/>
              </a:ext>
            </a:extLst>
          </p:cNvPr>
          <p:cNvSpPr txBox="1"/>
          <p:nvPr/>
        </p:nvSpPr>
        <p:spPr>
          <a:xfrm>
            <a:off x="7174941" y="2458325"/>
            <a:ext cx="462224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8F4E485-F97D-0A4F-99B3-508EA3AA0D79}"/>
              </a:ext>
            </a:extLst>
          </p:cNvPr>
          <p:cNvSpPr/>
          <p:nvPr/>
        </p:nvSpPr>
        <p:spPr>
          <a:xfrm>
            <a:off x="5605512" y="358620"/>
            <a:ext cx="1277816" cy="567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6ECBE70-8636-0844-9927-DC92A9777C46}"/>
              </a:ext>
            </a:extLst>
          </p:cNvPr>
          <p:cNvCxnSpPr>
            <a:cxnSpLocks/>
            <a:stCxn id="83" idx="2"/>
            <a:endCxn id="23" idx="0"/>
          </p:cNvCxnSpPr>
          <p:nvPr/>
        </p:nvCxnSpPr>
        <p:spPr>
          <a:xfrm>
            <a:off x="6244420" y="926606"/>
            <a:ext cx="1" cy="306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0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3FA6-0C2D-AB42-B109-AF9CC6FD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98825" cy="1325563"/>
          </a:xfrm>
        </p:spPr>
        <p:txBody>
          <a:bodyPr/>
          <a:lstStyle/>
          <a:p>
            <a:r>
              <a:rPr lang="en-US" dirty="0"/>
              <a:t>DTID</a:t>
            </a:r>
          </a:p>
        </p:txBody>
      </p:sp>
    </p:spTree>
    <p:extLst>
      <p:ext uri="{BB962C8B-B14F-4D97-AF65-F5344CB8AC3E}">
        <p14:creationId xmlns:p14="http://schemas.microsoft.com/office/powerpoint/2010/main" val="109336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993-AF3A-3343-BDBD-F41ECD43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Migration: Hypervisor and Guest Coordination</a:t>
            </a:r>
          </a:p>
        </p:txBody>
      </p:sp>
    </p:spTree>
    <p:extLst>
      <p:ext uri="{BB962C8B-B14F-4D97-AF65-F5344CB8AC3E}">
        <p14:creationId xmlns:p14="http://schemas.microsoft.com/office/powerpoint/2010/main" val="81119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187</Words>
  <Application>Microsoft Macintosh PowerPoint</Application>
  <PresentationFormat>Widescreen</PresentationFormat>
  <Paragraphs>121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Virtualization for Baremetal Cloud Computing</vt:lpstr>
      <vt:lpstr>Baremetal Virtual Machine Architecture</vt:lpstr>
      <vt:lpstr>Virtualization Overhead</vt:lpstr>
      <vt:lpstr>CPU State Diagram</vt:lpstr>
      <vt:lpstr>NIC Bonding</vt:lpstr>
      <vt:lpstr>DTID</vt:lpstr>
      <vt:lpstr>Live Migration: Hypervisor and Guest Coordination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Cheng</cp:lastModifiedBy>
  <cp:revision>14</cp:revision>
  <dcterms:created xsi:type="dcterms:W3CDTF">2013-07-15T20:26:40Z</dcterms:created>
  <dcterms:modified xsi:type="dcterms:W3CDTF">2018-12-31T04:10:10Z</dcterms:modified>
</cp:coreProperties>
</file>