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1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2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1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0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1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8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03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CC5F035-24E5-4AFB-A772-E92B5273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fingerprint in black and white">
            <a:extLst>
              <a:ext uri="{FF2B5EF4-FFF2-40B4-BE49-F238E27FC236}">
                <a16:creationId xmlns:a16="http://schemas.microsoft.com/office/drawing/2014/main" id="{9D16268C-96DC-03F1-05BC-10F62FD4D0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6820" b="8910"/>
          <a:stretch/>
        </p:blipFill>
        <p:spPr>
          <a:xfrm rot="21600000"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48F001D-C2EB-488C-B9A1-4F769F3D4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09406 w 12192000"/>
              <a:gd name="connsiteY1" fmla="*/ 0 h 6858000"/>
              <a:gd name="connsiteX2" fmla="*/ 1125884 w 12192000"/>
              <a:gd name="connsiteY2" fmla="*/ 6199122 h 6858000"/>
              <a:gd name="connsiteX3" fmla="*/ 1161452 w 12192000"/>
              <a:gd name="connsiteY3" fmla="*/ 6238852 h 6858000"/>
              <a:gd name="connsiteX4" fmla="*/ 7058548 w 12192000"/>
              <a:gd name="connsiteY4" fmla="*/ 6032921 h 6858000"/>
              <a:gd name="connsiteX5" fmla="*/ 7059893 w 12192000"/>
              <a:gd name="connsiteY5" fmla="*/ 6033143 h 6858000"/>
              <a:gd name="connsiteX6" fmla="*/ 7252590 w 12192000"/>
              <a:gd name="connsiteY6" fmla="*/ 6026327 h 6858000"/>
              <a:gd name="connsiteX7" fmla="*/ 7284293 w 12192000"/>
              <a:gd name="connsiteY7" fmla="*/ 6025038 h 6858000"/>
              <a:gd name="connsiteX8" fmla="*/ 7681126 w 12192000"/>
              <a:gd name="connsiteY8" fmla="*/ 6011180 h 6858000"/>
              <a:gd name="connsiteX9" fmla="*/ 8980556 w 12192000"/>
              <a:gd name="connsiteY9" fmla="*/ 5965803 h 6858000"/>
              <a:gd name="connsiteX10" fmla="*/ 8997302 w 12192000"/>
              <a:gd name="connsiteY10" fmla="*/ 5967033 h 6858000"/>
              <a:gd name="connsiteX11" fmla="*/ 9062670 w 12192000"/>
              <a:gd name="connsiteY11" fmla="*/ 5975972 h 6858000"/>
              <a:gd name="connsiteX12" fmla="*/ 9076767 w 12192000"/>
              <a:gd name="connsiteY12" fmla="*/ 5981774 h 6858000"/>
              <a:gd name="connsiteX13" fmla="*/ 9092774 w 12192000"/>
              <a:gd name="connsiteY13" fmla="*/ 5975839 h 6858000"/>
              <a:gd name="connsiteX14" fmla="*/ 9097406 w 12192000"/>
              <a:gd name="connsiteY14" fmla="*/ 5970403 h 6858000"/>
              <a:gd name="connsiteX15" fmla="*/ 9149458 w 12192000"/>
              <a:gd name="connsiteY15" fmla="*/ 5979058 h 6858000"/>
              <a:gd name="connsiteX16" fmla="*/ 9155718 w 12192000"/>
              <a:gd name="connsiteY16" fmla="*/ 5979132 h 6858000"/>
              <a:gd name="connsiteX17" fmla="*/ 9198750 w 12192000"/>
              <a:gd name="connsiteY17" fmla="*/ 5976148 h 6858000"/>
              <a:gd name="connsiteX18" fmla="*/ 9262565 w 12192000"/>
              <a:gd name="connsiteY18" fmla="*/ 5966268 h 6858000"/>
              <a:gd name="connsiteX19" fmla="*/ 9282778 w 12192000"/>
              <a:gd name="connsiteY19" fmla="*/ 5955249 h 6858000"/>
              <a:gd name="connsiteX20" fmla="*/ 9522749 w 12192000"/>
              <a:gd name="connsiteY20" fmla="*/ 5946869 h 6858000"/>
              <a:gd name="connsiteX21" fmla="*/ 9529356 w 12192000"/>
              <a:gd name="connsiteY21" fmla="*/ 5948235 h 6858000"/>
              <a:gd name="connsiteX22" fmla="*/ 9533869 w 12192000"/>
              <a:gd name="connsiteY22" fmla="*/ 5959313 h 6858000"/>
              <a:gd name="connsiteX23" fmla="*/ 9555959 w 12192000"/>
              <a:gd name="connsiteY23" fmla="*/ 5954792 h 6858000"/>
              <a:gd name="connsiteX24" fmla="*/ 9559813 w 12192000"/>
              <a:gd name="connsiteY24" fmla="*/ 5953778 h 6858000"/>
              <a:gd name="connsiteX25" fmla="*/ 9574308 w 12192000"/>
              <a:gd name="connsiteY25" fmla="*/ 5954833 h 6858000"/>
              <a:gd name="connsiteX26" fmla="*/ 9579542 w 12192000"/>
              <a:gd name="connsiteY26" fmla="*/ 5948734 h 6858000"/>
              <a:gd name="connsiteX27" fmla="*/ 9628544 w 12192000"/>
              <a:gd name="connsiteY27" fmla="*/ 5949468 h 6858000"/>
              <a:gd name="connsiteX28" fmla="*/ 9722319 w 12192000"/>
              <a:gd name="connsiteY28" fmla="*/ 5962013 h 6858000"/>
              <a:gd name="connsiteX29" fmla="*/ 9736909 w 12192000"/>
              <a:gd name="connsiteY29" fmla="*/ 5967977 h 6858000"/>
              <a:gd name="connsiteX30" fmla="*/ 9832325 w 12192000"/>
              <a:gd name="connsiteY30" fmla="*/ 5974983 h 6858000"/>
              <a:gd name="connsiteX31" fmla="*/ 9897693 w 12192000"/>
              <a:gd name="connsiteY31" fmla="*/ 5983922 h 6858000"/>
              <a:gd name="connsiteX32" fmla="*/ 9911789 w 12192000"/>
              <a:gd name="connsiteY32" fmla="*/ 5989724 h 6858000"/>
              <a:gd name="connsiteX33" fmla="*/ 9927796 w 12192000"/>
              <a:gd name="connsiteY33" fmla="*/ 5983789 h 6858000"/>
              <a:gd name="connsiteX34" fmla="*/ 9932430 w 12192000"/>
              <a:gd name="connsiteY34" fmla="*/ 5978353 h 6858000"/>
              <a:gd name="connsiteX35" fmla="*/ 9984480 w 12192000"/>
              <a:gd name="connsiteY35" fmla="*/ 5987008 h 6858000"/>
              <a:gd name="connsiteX36" fmla="*/ 9990740 w 12192000"/>
              <a:gd name="connsiteY36" fmla="*/ 5987083 h 6858000"/>
              <a:gd name="connsiteX37" fmla="*/ 10033772 w 12192000"/>
              <a:gd name="connsiteY37" fmla="*/ 5984099 h 6858000"/>
              <a:gd name="connsiteX38" fmla="*/ 10097587 w 12192000"/>
              <a:gd name="connsiteY38" fmla="*/ 5974220 h 6858000"/>
              <a:gd name="connsiteX39" fmla="*/ 10163469 w 12192000"/>
              <a:gd name="connsiteY39" fmla="*/ 5954174 h 6858000"/>
              <a:gd name="connsiteX40" fmla="*/ 10201610 w 12192000"/>
              <a:gd name="connsiteY40" fmla="*/ 5945637 h 6858000"/>
              <a:gd name="connsiteX41" fmla="*/ 10228031 w 12192000"/>
              <a:gd name="connsiteY41" fmla="*/ 5936429 h 6858000"/>
              <a:gd name="connsiteX42" fmla="*/ 10302448 w 12192000"/>
              <a:gd name="connsiteY42" fmla="*/ 5929110 h 6858000"/>
              <a:gd name="connsiteX43" fmla="*/ 10428798 w 12192000"/>
              <a:gd name="connsiteY43" fmla="*/ 5936013 h 6858000"/>
              <a:gd name="connsiteX44" fmla="*/ 11374253 w 12192000"/>
              <a:gd name="connsiteY44" fmla="*/ 5898411 h 6858000"/>
              <a:gd name="connsiteX45" fmla="*/ 11393300 w 12192000"/>
              <a:gd name="connsiteY45" fmla="*/ 5858751 h 6858000"/>
              <a:gd name="connsiteX46" fmla="*/ 11393115 w 12192000"/>
              <a:gd name="connsiteY46" fmla="*/ 5828949 h 6858000"/>
              <a:gd name="connsiteX47" fmla="*/ 11393118 w 12192000"/>
              <a:gd name="connsiteY47" fmla="*/ 5828943 h 6858000"/>
              <a:gd name="connsiteX48" fmla="*/ 11190973 w 12192000"/>
              <a:gd name="connsiteY48" fmla="*/ 35078 h 6858000"/>
              <a:gd name="connsiteX49" fmla="*/ 11189739 w 12192000"/>
              <a:gd name="connsiteY49" fmla="*/ 0 h 6858000"/>
              <a:gd name="connsiteX50" fmla="*/ 12192000 w 12192000"/>
              <a:gd name="connsiteY50" fmla="*/ 0 h 6858000"/>
              <a:gd name="connsiteX51" fmla="*/ 12192000 w 12192000"/>
              <a:gd name="connsiteY51" fmla="*/ 6858000 h 6858000"/>
              <a:gd name="connsiteX52" fmla="*/ 0 w 12192000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09406" y="0"/>
                </a:lnTo>
                <a:lnTo>
                  <a:pt x="1125884" y="6199122"/>
                </a:lnTo>
                <a:cubicBezTo>
                  <a:pt x="1126720" y="6221696"/>
                  <a:pt x="1142615" y="6239447"/>
                  <a:pt x="1161452" y="6238852"/>
                </a:cubicBezTo>
                <a:lnTo>
                  <a:pt x="7058548" y="6032921"/>
                </a:lnTo>
                <a:lnTo>
                  <a:pt x="7059893" y="6033143"/>
                </a:lnTo>
                <a:cubicBezTo>
                  <a:pt x="7113085" y="6038135"/>
                  <a:pt x="7259911" y="6034395"/>
                  <a:pt x="7252590" y="6026327"/>
                </a:cubicBezTo>
                <a:lnTo>
                  <a:pt x="7284293" y="6025038"/>
                </a:lnTo>
                <a:lnTo>
                  <a:pt x="7681126" y="6011180"/>
                </a:lnTo>
                <a:lnTo>
                  <a:pt x="8980556" y="5965803"/>
                </a:lnTo>
                <a:lnTo>
                  <a:pt x="8997302" y="5967033"/>
                </a:lnTo>
                <a:lnTo>
                  <a:pt x="9062670" y="5975972"/>
                </a:lnTo>
                <a:lnTo>
                  <a:pt x="9076767" y="5981774"/>
                </a:lnTo>
                <a:lnTo>
                  <a:pt x="9092774" y="5975839"/>
                </a:lnTo>
                <a:cubicBezTo>
                  <a:pt x="9094710" y="5974187"/>
                  <a:pt x="9096269" y="5972353"/>
                  <a:pt x="9097406" y="5970403"/>
                </a:cubicBezTo>
                <a:lnTo>
                  <a:pt x="9149458" y="5979058"/>
                </a:lnTo>
                <a:lnTo>
                  <a:pt x="9155718" y="5979132"/>
                </a:lnTo>
                <a:lnTo>
                  <a:pt x="9198750" y="5976148"/>
                </a:lnTo>
                <a:lnTo>
                  <a:pt x="9262565" y="5966268"/>
                </a:lnTo>
                <a:lnTo>
                  <a:pt x="9282778" y="5955249"/>
                </a:lnTo>
                <a:lnTo>
                  <a:pt x="9522749" y="5946869"/>
                </a:lnTo>
                <a:lnTo>
                  <a:pt x="9529356" y="5948235"/>
                </a:lnTo>
                <a:cubicBezTo>
                  <a:pt x="9532627" y="5950274"/>
                  <a:pt x="9534461" y="5953707"/>
                  <a:pt x="9533869" y="5959313"/>
                </a:cubicBezTo>
                <a:cubicBezTo>
                  <a:pt x="9541304" y="5958495"/>
                  <a:pt x="9548606" y="5956760"/>
                  <a:pt x="9555959" y="5954792"/>
                </a:cubicBezTo>
                <a:lnTo>
                  <a:pt x="9559813" y="5953778"/>
                </a:lnTo>
                <a:lnTo>
                  <a:pt x="9574308" y="5954833"/>
                </a:lnTo>
                <a:lnTo>
                  <a:pt x="9579542" y="5948734"/>
                </a:lnTo>
                <a:lnTo>
                  <a:pt x="9628544" y="5949468"/>
                </a:lnTo>
                <a:cubicBezTo>
                  <a:pt x="9650007" y="5964799"/>
                  <a:pt x="9689286" y="5956059"/>
                  <a:pt x="9722319" y="5962013"/>
                </a:cubicBezTo>
                <a:lnTo>
                  <a:pt x="9736909" y="5967977"/>
                </a:lnTo>
                <a:lnTo>
                  <a:pt x="9832325" y="5974983"/>
                </a:lnTo>
                <a:lnTo>
                  <a:pt x="9897693" y="5983922"/>
                </a:lnTo>
                <a:lnTo>
                  <a:pt x="9911789" y="5989724"/>
                </a:lnTo>
                <a:lnTo>
                  <a:pt x="9927796" y="5983789"/>
                </a:lnTo>
                <a:cubicBezTo>
                  <a:pt x="9929732" y="5982138"/>
                  <a:pt x="9931292" y="5980305"/>
                  <a:pt x="9932430" y="5978353"/>
                </a:cubicBezTo>
                <a:lnTo>
                  <a:pt x="9984480" y="5987008"/>
                </a:lnTo>
                <a:lnTo>
                  <a:pt x="9990740" y="5987083"/>
                </a:lnTo>
                <a:lnTo>
                  <a:pt x="10033772" y="5984099"/>
                </a:lnTo>
                <a:lnTo>
                  <a:pt x="10097587" y="5974220"/>
                </a:lnTo>
                <a:cubicBezTo>
                  <a:pt x="10118578" y="5967570"/>
                  <a:pt x="10136872" y="5942722"/>
                  <a:pt x="10163469" y="5954174"/>
                </a:cubicBezTo>
                <a:cubicBezTo>
                  <a:pt x="10157195" y="5940686"/>
                  <a:pt x="10194701" y="5957443"/>
                  <a:pt x="10201610" y="5945637"/>
                </a:cubicBezTo>
                <a:cubicBezTo>
                  <a:pt x="10205573" y="5935880"/>
                  <a:pt x="10217872" y="5938690"/>
                  <a:pt x="10228031" y="5936429"/>
                </a:cubicBezTo>
                <a:cubicBezTo>
                  <a:pt x="10236646" y="5927166"/>
                  <a:pt x="10286089" y="5925080"/>
                  <a:pt x="10302448" y="5929110"/>
                </a:cubicBezTo>
                <a:cubicBezTo>
                  <a:pt x="10347470" y="5946537"/>
                  <a:pt x="10392613" y="5923146"/>
                  <a:pt x="10428798" y="5936013"/>
                </a:cubicBezTo>
                <a:lnTo>
                  <a:pt x="11374253" y="5898411"/>
                </a:lnTo>
                <a:lnTo>
                  <a:pt x="11393300" y="5858751"/>
                </a:lnTo>
                <a:cubicBezTo>
                  <a:pt x="11393239" y="5857013"/>
                  <a:pt x="11393177" y="5830686"/>
                  <a:pt x="11393115" y="5828949"/>
                </a:cubicBezTo>
                <a:cubicBezTo>
                  <a:pt x="11393116" y="5828946"/>
                  <a:pt x="11393117" y="5828945"/>
                  <a:pt x="11393118" y="5828943"/>
                </a:cubicBezTo>
                <a:cubicBezTo>
                  <a:pt x="11360896" y="4906365"/>
                  <a:pt x="11244759" y="1564897"/>
                  <a:pt x="11190973" y="35078"/>
                </a:cubicBezTo>
                <a:lnTo>
                  <a:pt x="1118973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18E6099-4506-452C-B3FC-62EEC775B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506" y="2557149"/>
            <a:ext cx="10388270" cy="3681717"/>
          </a:xfrm>
          <a:custGeom>
            <a:avLst/>
            <a:gdLst>
              <a:gd name="connsiteX0" fmla="*/ 0 w 10483894"/>
              <a:gd name="connsiteY0" fmla="*/ 0 h 6238866"/>
              <a:gd name="connsiteX1" fmla="*/ 10280333 w 10483894"/>
              <a:gd name="connsiteY1" fmla="*/ 0 h 6238866"/>
              <a:gd name="connsiteX2" fmla="*/ 10281567 w 10483894"/>
              <a:gd name="connsiteY2" fmla="*/ 35078 h 6238866"/>
              <a:gd name="connsiteX3" fmla="*/ 10483712 w 10483894"/>
              <a:gd name="connsiteY3" fmla="*/ 5828943 h 6238866"/>
              <a:gd name="connsiteX4" fmla="*/ 10483709 w 10483894"/>
              <a:gd name="connsiteY4" fmla="*/ 5828949 h 6238866"/>
              <a:gd name="connsiteX5" fmla="*/ 10483894 w 10483894"/>
              <a:gd name="connsiteY5" fmla="*/ 5858751 h 6238866"/>
              <a:gd name="connsiteX6" fmla="*/ 10464847 w 10483894"/>
              <a:gd name="connsiteY6" fmla="*/ 5898411 h 6238866"/>
              <a:gd name="connsiteX7" fmla="*/ 9519392 w 10483894"/>
              <a:gd name="connsiteY7" fmla="*/ 5936013 h 6238866"/>
              <a:gd name="connsiteX8" fmla="*/ 9393042 w 10483894"/>
              <a:gd name="connsiteY8" fmla="*/ 5929110 h 6238866"/>
              <a:gd name="connsiteX9" fmla="*/ 9318625 w 10483894"/>
              <a:gd name="connsiteY9" fmla="*/ 5936429 h 6238866"/>
              <a:gd name="connsiteX10" fmla="*/ 9292204 w 10483894"/>
              <a:gd name="connsiteY10" fmla="*/ 5945637 h 6238866"/>
              <a:gd name="connsiteX11" fmla="*/ 9254063 w 10483894"/>
              <a:gd name="connsiteY11" fmla="*/ 5954174 h 6238866"/>
              <a:gd name="connsiteX12" fmla="*/ 9188181 w 10483894"/>
              <a:gd name="connsiteY12" fmla="*/ 5974220 h 6238866"/>
              <a:gd name="connsiteX13" fmla="*/ 9124366 w 10483894"/>
              <a:gd name="connsiteY13" fmla="*/ 5984099 h 6238866"/>
              <a:gd name="connsiteX14" fmla="*/ 9081334 w 10483894"/>
              <a:gd name="connsiteY14" fmla="*/ 5987083 h 6238866"/>
              <a:gd name="connsiteX15" fmla="*/ 9075074 w 10483894"/>
              <a:gd name="connsiteY15" fmla="*/ 5987008 h 6238866"/>
              <a:gd name="connsiteX16" fmla="*/ 9023024 w 10483894"/>
              <a:gd name="connsiteY16" fmla="*/ 5978353 h 6238866"/>
              <a:gd name="connsiteX17" fmla="*/ 9018390 w 10483894"/>
              <a:gd name="connsiteY17" fmla="*/ 5983789 h 6238866"/>
              <a:gd name="connsiteX18" fmla="*/ 9002383 w 10483894"/>
              <a:gd name="connsiteY18" fmla="*/ 5989724 h 6238866"/>
              <a:gd name="connsiteX19" fmla="*/ 8988287 w 10483894"/>
              <a:gd name="connsiteY19" fmla="*/ 5983922 h 6238866"/>
              <a:gd name="connsiteX20" fmla="*/ 8922919 w 10483894"/>
              <a:gd name="connsiteY20" fmla="*/ 5974983 h 6238866"/>
              <a:gd name="connsiteX21" fmla="*/ 8827503 w 10483894"/>
              <a:gd name="connsiteY21" fmla="*/ 5967977 h 6238866"/>
              <a:gd name="connsiteX22" fmla="*/ 8812913 w 10483894"/>
              <a:gd name="connsiteY22" fmla="*/ 5962013 h 6238866"/>
              <a:gd name="connsiteX23" fmla="*/ 8719138 w 10483894"/>
              <a:gd name="connsiteY23" fmla="*/ 5949468 h 6238866"/>
              <a:gd name="connsiteX24" fmla="*/ 8670136 w 10483894"/>
              <a:gd name="connsiteY24" fmla="*/ 5948734 h 6238866"/>
              <a:gd name="connsiteX25" fmla="*/ 8664902 w 10483894"/>
              <a:gd name="connsiteY25" fmla="*/ 5954833 h 6238866"/>
              <a:gd name="connsiteX26" fmla="*/ 8650407 w 10483894"/>
              <a:gd name="connsiteY26" fmla="*/ 5953778 h 6238866"/>
              <a:gd name="connsiteX27" fmla="*/ 8646553 w 10483894"/>
              <a:gd name="connsiteY27" fmla="*/ 5954792 h 6238866"/>
              <a:gd name="connsiteX28" fmla="*/ 8624463 w 10483894"/>
              <a:gd name="connsiteY28" fmla="*/ 5959313 h 6238866"/>
              <a:gd name="connsiteX29" fmla="*/ 8619950 w 10483894"/>
              <a:gd name="connsiteY29" fmla="*/ 5948235 h 6238866"/>
              <a:gd name="connsiteX30" fmla="*/ 8613343 w 10483894"/>
              <a:gd name="connsiteY30" fmla="*/ 5946869 h 6238866"/>
              <a:gd name="connsiteX31" fmla="*/ 8373372 w 10483894"/>
              <a:gd name="connsiteY31" fmla="*/ 5955249 h 6238866"/>
              <a:gd name="connsiteX32" fmla="*/ 8353159 w 10483894"/>
              <a:gd name="connsiteY32" fmla="*/ 5966268 h 6238866"/>
              <a:gd name="connsiteX33" fmla="*/ 8289344 w 10483894"/>
              <a:gd name="connsiteY33" fmla="*/ 5976148 h 6238866"/>
              <a:gd name="connsiteX34" fmla="*/ 8246312 w 10483894"/>
              <a:gd name="connsiteY34" fmla="*/ 5979132 h 6238866"/>
              <a:gd name="connsiteX35" fmla="*/ 8240052 w 10483894"/>
              <a:gd name="connsiteY35" fmla="*/ 5979058 h 6238866"/>
              <a:gd name="connsiteX36" fmla="*/ 8188000 w 10483894"/>
              <a:gd name="connsiteY36" fmla="*/ 5970403 h 6238866"/>
              <a:gd name="connsiteX37" fmla="*/ 8183368 w 10483894"/>
              <a:gd name="connsiteY37" fmla="*/ 5975839 h 6238866"/>
              <a:gd name="connsiteX38" fmla="*/ 8167361 w 10483894"/>
              <a:gd name="connsiteY38" fmla="*/ 5981774 h 6238866"/>
              <a:gd name="connsiteX39" fmla="*/ 8153264 w 10483894"/>
              <a:gd name="connsiteY39" fmla="*/ 5975972 h 6238866"/>
              <a:gd name="connsiteX40" fmla="*/ 8087896 w 10483894"/>
              <a:gd name="connsiteY40" fmla="*/ 5967033 h 6238866"/>
              <a:gd name="connsiteX41" fmla="*/ 8071150 w 10483894"/>
              <a:gd name="connsiteY41" fmla="*/ 5965803 h 6238866"/>
              <a:gd name="connsiteX42" fmla="*/ 6771720 w 10483894"/>
              <a:gd name="connsiteY42" fmla="*/ 6011180 h 6238866"/>
              <a:gd name="connsiteX43" fmla="*/ 6374887 w 10483894"/>
              <a:gd name="connsiteY43" fmla="*/ 6025038 h 6238866"/>
              <a:gd name="connsiteX44" fmla="*/ 6343184 w 10483894"/>
              <a:gd name="connsiteY44" fmla="*/ 6026327 h 6238866"/>
              <a:gd name="connsiteX45" fmla="*/ 6150487 w 10483894"/>
              <a:gd name="connsiteY45" fmla="*/ 6033143 h 6238866"/>
              <a:gd name="connsiteX46" fmla="*/ 6149142 w 10483894"/>
              <a:gd name="connsiteY46" fmla="*/ 6032921 h 6238866"/>
              <a:gd name="connsiteX47" fmla="*/ 252046 w 10483894"/>
              <a:gd name="connsiteY47" fmla="*/ 6238852 h 6238866"/>
              <a:gd name="connsiteX48" fmla="*/ 216478 w 10483894"/>
              <a:gd name="connsiteY48" fmla="*/ 6199122 h 6238866"/>
              <a:gd name="connsiteX0" fmla="*/ 0 w 10483894"/>
              <a:gd name="connsiteY0" fmla="*/ 0 h 6238866"/>
              <a:gd name="connsiteX1" fmla="*/ 10280333 w 10483894"/>
              <a:gd name="connsiteY1" fmla="*/ 0 h 6238866"/>
              <a:gd name="connsiteX2" fmla="*/ 10365237 w 10483894"/>
              <a:gd name="connsiteY2" fmla="*/ 2557149 h 6238866"/>
              <a:gd name="connsiteX3" fmla="*/ 10483712 w 10483894"/>
              <a:gd name="connsiteY3" fmla="*/ 5828943 h 6238866"/>
              <a:gd name="connsiteX4" fmla="*/ 10483709 w 10483894"/>
              <a:gd name="connsiteY4" fmla="*/ 5828949 h 6238866"/>
              <a:gd name="connsiteX5" fmla="*/ 10483894 w 10483894"/>
              <a:gd name="connsiteY5" fmla="*/ 5858751 h 6238866"/>
              <a:gd name="connsiteX6" fmla="*/ 10464847 w 10483894"/>
              <a:gd name="connsiteY6" fmla="*/ 5898411 h 6238866"/>
              <a:gd name="connsiteX7" fmla="*/ 9519392 w 10483894"/>
              <a:gd name="connsiteY7" fmla="*/ 5936013 h 6238866"/>
              <a:gd name="connsiteX8" fmla="*/ 9393042 w 10483894"/>
              <a:gd name="connsiteY8" fmla="*/ 5929110 h 6238866"/>
              <a:gd name="connsiteX9" fmla="*/ 9318625 w 10483894"/>
              <a:gd name="connsiteY9" fmla="*/ 5936429 h 6238866"/>
              <a:gd name="connsiteX10" fmla="*/ 9292204 w 10483894"/>
              <a:gd name="connsiteY10" fmla="*/ 5945637 h 6238866"/>
              <a:gd name="connsiteX11" fmla="*/ 9254063 w 10483894"/>
              <a:gd name="connsiteY11" fmla="*/ 5954174 h 6238866"/>
              <a:gd name="connsiteX12" fmla="*/ 9188181 w 10483894"/>
              <a:gd name="connsiteY12" fmla="*/ 5974220 h 6238866"/>
              <a:gd name="connsiteX13" fmla="*/ 9124366 w 10483894"/>
              <a:gd name="connsiteY13" fmla="*/ 5984099 h 6238866"/>
              <a:gd name="connsiteX14" fmla="*/ 9081334 w 10483894"/>
              <a:gd name="connsiteY14" fmla="*/ 5987083 h 6238866"/>
              <a:gd name="connsiteX15" fmla="*/ 9075074 w 10483894"/>
              <a:gd name="connsiteY15" fmla="*/ 5987008 h 6238866"/>
              <a:gd name="connsiteX16" fmla="*/ 9023024 w 10483894"/>
              <a:gd name="connsiteY16" fmla="*/ 5978353 h 6238866"/>
              <a:gd name="connsiteX17" fmla="*/ 9018390 w 10483894"/>
              <a:gd name="connsiteY17" fmla="*/ 5983789 h 6238866"/>
              <a:gd name="connsiteX18" fmla="*/ 9002383 w 10483894"/>
              <a:gd name="connsiteY18" fmla="*/ 5989724 h 6238866"/>
              <a:gd name="connsiteX19" fmla="*/ 8988287 w 10483894"/>
              <a:gd name="connsiteY19" fmla="*/ 5983922 h 6238866"/>
              <a:gd name="connsiteX20" fmla="*/ 8922919 w 10483894"/>
              <a:gd name="connsiteY20" fmla="*/ 5974983 h 6238866"/>
              <a:gd name="connsiteX21" fmla="*/ 8827503 w 10483894"/>
              <a:gd name="connsiteY21" fmla="*/ 5967977 h 6238866"/>
              <a:gd name="connsiteX22" fmla="*/ 8812913 w 10483894"/>
              <a:gd name="connsiteY22" fmla="*/ 5962013 h 6238866"/>
              <a:gd name="connsiteX23" fmla="*/ 8719138 w 10483894"/>
              <a:gd name="connsiteY23" fmla="*/ 5949468 h 6238866"/>
              <a:gd name="connsiteX24" fmla="*/ 8670136 w 10483894"/>
              <a:gd name="connsiteY24" fmla="*/ 5948734 h 6238866"/>
              <a:gd name="connsiteX25" fmla="*/ 8664902 w 10483894"/>
              <a:gd name="connsiteY25" fmla="*/ 5954833 h 6238866"/>
              <a:gd name="connsiteX26" fmla="*/ 8650407 w 10483894"/>
              <a:gd name="connsiteY26" fmla="*/ 5953778 h 6238866"/>
              <a:gd name="connsiteX27" fmla="*/ 8646553 w 10483894"/>
              <a:gd name="connsiteY27" fmla="*/ 5954792 h 6238866"/>
              <a:gd name="connsiteX28" fmla="*/ 8624463 w 10483894"/>
              <a:gd name="connsiteY28" fmla="*/ 5959313 h 6238866"/>
              <a:gd name="connsiteX29" fmla="*/ 8619950 w 10483894"/>
              <a:gd name="connsiteY29" fmla="*/ 5948235 h 6238866"/>
              <a:gd name="connsiteX30" fmla="*/ 8613343 w 10483894"/>
              <a:gd name="connsiteY30" fmla="*/ 5946869 h 6238866"/>
              <a:gd name="connsiteX31" fmla="*/ 8373372 w 10483894"/>
              <a:gd name="connsiteY31" fmla="*/ 5955249 h 6238866"/>
              <a:gd name="connsiteX32" fmla="*/ 8353159 w 10483894"/>
              <a:gd name="connsiteY32" fmla="*/ 5966268 h 6238866"/>
              <a:gd name="connsiteX33" fmla="*/ 8289344 w 10483894"/>
              <a:gd name="connsiteY33" fmla="*/ 5976148 h 6238866"/>
              <a:gd name="connsiteX34" fmla="*/ 8246312 w 10483894"/>
              <a:gd name="connsiteY34" fmla="*/ 5979132 h 6238866"/>
              <a:gd name="connsiteX35" fmla="*/ 8240052 w 10483894"/>
              <a:gd name="connsiteY35" fmla="*/ 5979058 h 6238866"/>
              <a:gd name="connsiteX36" fmla="*/ 8188000 w 10483894"/>
              <a:gd name="connsiteY36" fmla="*/ 5970403 h 6238866"/>
              <a:gd name="connsiteX37" fmla="*/ 8183368 w 10483894"/>
              <a:gd name="connsiteY37" fmla="*/ 5975839 h 6238866"/>
              <a:gd name="connsiteX38" fmla="*/ 8167361 w 10483894"/>
              <a:gd name="connsiteY38" fmla="*/ 5981774 h 6238866"/>
              <a:gd name="connsiteX39" fmla="*/ 8153264 w 10483894"/>
              <a:gd name="connsiteY39" fmla="*/ 5975972 h 6238866"/>
              <a:gd name="connsiteX40" fmla="*/ 8087896 w 10483894"/>
              <a:gd name="connsiteY40" fmla="*/ 5967033 h 6238866"/>
              <a:gd name="connsiteX41" fmla="*/ 8071150 w 10483894"/>
              <a:gd name="connsiteY41" fmla="*/ 5965803 h 6238866"/>
              <a:gd name="connsiteX42" fmla="*/ 6771720 w 10483894"/>
              <a:gd name="connsiteY42" fmla="*/ 6011180 h 6238866"/>
              <a:gd name="connsiteX43" fmla="*/ 6374887 w 10483894"/>
              <a:gd name="connsiteY43" fmla="*/ 6025038 h 6238866"/>
              <a:gd name="connsiteX44" fmla="*/ 6343184 w 10483894"/>
              <a:gd name="connsiteY44" fmla="*/ 6026327 h 6238866"/>
              <a:gd name="connsiteX45" fmla="*/ 6150487 w 10483894"/>
              <a:gd name="connsiteY45" fmla="*/ 6033143 h 6238866"/>
              <a:gd name="connsiteX46" fmla="*/ 6149142 w 10483894"/>
              <a:gd name="connsiteY46" fmla="*/ 6032921 h 6238866"/>
              <a:gd name="connsiteX47" fmla="*/ 252046 w 10483894"/>
              <a:gd name="connsiteY47" fmla="*/ 6238852 h 6238866"/>
              <a:gd name="connsiteX48" fmla="*/ 216478 w 10483894"/>
              <a:gd name="connsiteY48" fmla="*/ 6199122 h 6238866"/>
              <a:gd name="connsiteX49" fmla="*/ 0 w 10483894"/>
              <a:gd name="connsiteY49" fmla="*/ 0 h 6238866"/>
              <a:gd name="connsiteX0" fmla="*/ 0 w 10388270"/>
              <a:gd name="connsiteY0" fmla="*/ 2725271 h 6238866"/>
              <a:gd name="connsiteX1" fmla="*/ 10184709 w 10388270"/>
              <a:gd name="connsiteY1" fmla="*/ 0 h 6238866"/>
              <a:gd name="connsiteX2" fmla="*/ 10269613 w 10388270"/>
              <a:gd name="connsiteY2" fmla="*/ 2557149 h 6238866"/>
              <a:gd name="connsiteX3" fmla="*/ 10388088 w 10388270"/>
              <a:gd name="connsiteY3" fmla="*/ 5828943 h 6238866"/>
              <a:gd name="connsiteX4" fmla="*/ 10388085 w 10388270"/>
              <a:gd name="connsiteY4" fmla="*/ 5828949 h 6238866"/>
              <a:gd name="connsiteX5" fmla="*/ 10388270 w 10388270"/>
              <a:gd name="connsiteY5" fmla="*/ 5858751 h 6238866"/>
              <a:gd name="connsiteX6" fmla="*/ 10369223 w 10388270"/>
              <a:gd name="connsiteY6" fmla="*/ 5898411 h 6238866"/>
              <a:gd name="connsiteX7" fmla="*/ 9423768 w 10388270"/>
              <a:gd name="connsiteY7" fmla="*/ 5936013 h 6238866"/>
              <a:gd name="connsiteX8" fmla="*/ 9297418 w 10388270"/>
              <a:gd name="connsiteY8" fmla="*/ 5929110 h 6238866"/>
              <a:gd name="connsiteX9" fmla="*/ 9223001 w 10388270"/>
              <a:gd name="connsiteY9" fmla="*/ 5936429 h 6238866"/>
              <a:gd name="connsiteX10" fmla="*/ 9196580 w 10388270"/>
              <a:gd name="connsiteY10" fmla="*/ 5945637 h 6238866"/>
              <a:gd name="connsiteX11" fmla="*/ 9158439 w 10388270"/>
              <a:gd name="connsiteY11" fmla="*/ 5954174 h 6238866"/>
              <a:gd name="connsiteX12" fmla="*/ 9092557 w 10388270"/>
              <a:gd name="connsiteY12" fmla="*/ 5974220 h 6238866"/>
              <a:gd name="connsiteX13" fmla="*/ 9028742 w 10388270"/>
              <a:gd name="connsiteY13" fmla="*/ 5984099 h 6238866"/>
              <a:gd name="connsiteX14" fmla="*/ 8985710 w 10388270"/>
              <a:gd name="connsiteY14" fmla="*/ 5987083 h 6238866"/>
              <a:gd name="connsiteX15" fmla="*/ 8979450 w 10388270"/>
              <a:gd name="connsiteY15" fmla="*/ 5987008 h 6238866"/>
              <a:gd name="connsiteX16" fmla="*/ 8927400 w 10388270"/>
              <a:gd name="connsiteY16" fmla="*/ 5978353 h 6238866"/>
              <a:gd name="connsiteX17" fmla="*/ 8922766 w 10388270"/>
              <a:gd name="connsiteY17" fmla="*/ 5983789 h 6238866"/>
              <a:gd name="connsiteX18" fmla="*/ 8906759 w 10388270"/>
              <a:gd name="connsiteY18" fmla="*/ 5989724 h 6238866"/>
              <a:gd name="connsiteX19" fmla="*/ 8892663 w 10388270"/>
              <a:gd name="connsiteY19" fmla="*/ 5983922 h 6238866"/>
              <a:gd name="connsiteX20" fmla="*/ 8827295 w 10388270"/>
              <a:gd name="connsiteY20" fmla="*/ 5974983 h 6238866"/>
              <a:gd name="connsiteX21" fmla="*/ 8731879 w 10388270"/>
              <a:gd name="connsiteY21" fmla="*/ 5967977 h 6238866"/>
              <a:gd name="connsiteX22" fmla="*/ 8717289 w 10388270"/>
              <a:gd name="connsiteY22" fmla="*/ 5962013 h 6238866"/>
              <a:gd name="connsiteX23" fmla="*/ 8623514 w 10388270"/>
              <a:gd name="connsiteY23" fmla="*/ 5949468 h 6238866"/>
              <a:gd name="connsiteX24" fmla="*/ 8574512 w 10388270"/>
              <a:gd name="connsiteY24" fmla="*/ 5948734 h 6238866"/>
              <a:gd name="connsiteX25" fmla="*/ 8569278 w 10388270"/>
              <a:gd name="connsiteY25" fmla="*/ 5954833 h 6238866"/>
              <a:gd name="connsiteX26" fmla="*/ 8554783 w 10388270"/>
              <a:gd name="connsiteY26" fmla="*/ 5953778 h 6238866"/>
              <a:gd name="connsiteX27" fmla="*/ 8550929 w 10388270"/>
              <a:gd name="connsiteY27" fmla="*/ 5954792 h 6238866"/>
              <a:gd name="connsiteX28" fmla="*/ 8528839 w 10388270"/>
              <a:gd name="connsiteY28" fmla="*/ 5959313 h 6238866"/>
              <a:gd name="connsiteX29" fmla="*/ 8524326 w 10388270"/>
              <a:gd name="connsiteY29" fmla="*/ 5948235 h 6238866"/>
              <a:gd name="connsiteX30" fmla="*/ 8517719 w 10388270"/>
              <a:gd name="connsiteY30" fmla="*/ 5946869 h 6238866"/>
              <a:gd name="connsiteX31" fmla="*/ 8277748 w 10388270"/>
              <a:gd name="connsiteY31" fmla="*/ 5955249 h 6238866"/>
              <a:gd name="connsiteX32" fmla="*/ 8257535 w 10388270"/>
              <a:gd name="connsiteY32" fmla="*/ 5966268 h 6238866"/>
              <a:gd name="connsiteX33" fmla="*/ 8193720 w 10388270"/>
              <a:gd name="connsiteY33" fmla="*/ 5976148 h 6238866"/>
              <a:gd name="connsiteX34" fmla="*/ 8150688 w 10388270"/>
              <a:gd name="connsiteY34" fmla="*/ 5979132 h 6238866"/>
              <a:gd name="connsiteX35" fmla="*/ 8144428 w 10388270"/>
              <a:gd name="connsiteY35" fmla="*/ 5979058 h 6238866"/>
              <a:gd name="connsiteX36" fmla="*/ 8092376 w 10388270"/>
              <a:gd name="connsiteY36" fmla="*/ 5970403 h 6238866"/>
              <a:gd name="connsiteX37" fmla="*/ 8087744 w 10388270"/>
              <a:gd name="connsiteY37" fmla="*/ 5975839 h 6238866"/>
              <a:gd name="connsiteX38" fmla="*/ 8071737 w 10388270"/>
              <a:gd name="connsiteY38" fmla="*/ 5981774 h 6238866"/>
              <a:gd name="connsiteX39" fmla="*/ 8057640 w 10388270"/>
              <a:gd name="connsiteY39" fmla="*/ 5975972 h 6238866"/>
              <a:gd name="connsiteX40" fmla="*/ 7992272 w 10388270"/>
              <a:gd name="connsiteY40" fmla="*/ 5967033 h 6238866"/>
              <a:gd name="connsiteX41" fmla="*/ 7975526 w 10388270"/>
              <a:gd name="connsiteY41" fmla="*/ 5965803 h 6238866"/>
              <a:gd name="connsiteX42" fmla="*/ 6676096 w 10388270"/>
              <a:gd name="connsiteY42" fmla="*/ 6011180 h 6238866"/>
              <a:gd name="connsiteX43" fmla="*/ 6279263 w 10388270"/>
              <a:gd name="connsiteY43" fmla="*/ 6025038 h 6238866"/>
              <a:gd name="connsiteX44" fmla="*/ 6247560 w 10388270"/>
              <a:gd name="connsiteY44" fmla="*/ 6026327 h 6238866"/>
              <a:gd name="connsiteX45" fmla="*/ 6054863 w 10388270"/>
              <a:gd name="connsiteY45" fmla="*/ 6033143 h 6238866"/>
              <a:gd name="connsiteX46" fmla="*/ 6053518 w 10388270"/>
              <a:gd name="connsiteY46" fmla="*/ 6032921 h 6238866"/>
              <a:gd name="connsiteX47" fmla="*/ 156422 w 10388270"/>
              <a:gd name="connsiteY47" fmla="*/ 6238852 h 6238866"/>
              <a:gd name="connsiteX48" fmla="*/ 120854 w 10388270"/>
              <a:gd name="connsiteY48" fmla="*/ 6199122 h 6238866"/>
              <a:gd name="connsiteX49" fmla="*/ 0 w 10388270"/>
              <a:gd name="connsiteY49" fmla="*/ 2725271 h 6238866"/>
              <a:gd name="connsiteX0" fmla="*/ 0 w 10388270"/>
              <a:gd name="connsiteY0" fmla="*/ 168122 h 3681717"/>
              <a:gd name="connsiteX1" fmla="*/ 10269613 w 10388270"/>
              <a:gd name="connsiteY1" fmla="*/ 0 h 3681717"/>
              <a:gd name="connsiteX2" fmla="*/ 10388088 w 10388270"/>
              <a:gd name="connsiteY2" fmla="*/ 3271794 h 3681717"/>
              <a:gd name="connsiteX3" fmla="*/ 10388085 w 10388270"/>
              <a:gd name="connsiteY3" fmla="*/ 3271800 h 3681717"/>
              <a:gd name="connsiteX4" fmla="*/ 10388270 w 10388270"/>
              <a:gd name="connsiteY4" fmla="*/ 3301602 h 3681717"/>
              <a:gd name="connsiteX5" fmla="*/ 10369223 w 10388270"/>
              <a:gd name="connsiteY5" fmla="*/ 3341262 h 3681717"/>
              <a:gd name="connsiteX6" fmla="*/ 9423768 w 10388270"/>
              <a:gd name="connsiteY6" fmla="*/ 3378864 h 3681717"/>
              <a:gd name="connsiteX7" fmla="*/ 9297418 w 10388270"/>
              <a:gd name="connsiteY7" fmla="*/ 3371961 h 3681717"/>
              <a:gd name="connsiteX8" fmla="*/ 9223001 w 10388270"/>
              <a:gd name="connsiteY8" fmla="*/ 3379280 h 3681717"/>
              <a:gd name="connsiteX9" fmla="*/ 9196580 w 10388270"/>
              <a:gd name="connsiteY9" fmla="*/ 3388488 h 3681717"/>
              <a:gd name="connsiteX10" fmla="*/ 9158439 w 10388270"/>
              <a:gd name="connsiteY10" fmla="*/ 3397025 h 3681717"/>
              <a:gd name="connsiteX11" fmla="*/ 9092557 w 10388270"/>
              <a:gd name="connsiteY11" fmla="*/ 3417071 h 3681717"/>
              <a:gd name="connsiteX12" fmla="*/ 9028742 w 10388270"/>
              <a:gd name="connsiteY12" fmla="*/ 3426950 h 3681717"/>
              <a:gd name="connsiteX13" fmla="*/ 8985710 w 10388270"/>
              <a:gd name="connsiteY13" fmla="*/ 3429934 h 3681717"/>
              <a:gd name="connsiteX14" fmla="*/ 8979450 w 10388270"/>
              <a:gd name="connsiteY14" fmla="*/ 3429859 h 3681717"/>
              <a:gd name="connsiteX15" fmla="*/ 8927400 w 10388270"/>
              <a:gd name="connsiteY15" fmla="*/ 3421204 h 3681717"/>
              <a:gd name="connsiteX16" fmla="*/ 8922766 w 10388270"/>
              <a:gd name="connsiteY16" fmla="*/ 3426640 h 3681717"/>
              <a:gd name="connsiteX17" fmla="*/ 8906759 w 10388270"/>
              <a:gd name="connsiteY17" fmla="*/ 3432575 h 3681717"/>
              <a:gd name="connsiteX18" fmla="*/ 8892663 w 10388270"/>
              <a:gd name="connsiteY18" fmla="*/ 3426773 h 3681717"/>
              <a:gd name="connsiteX19" fmla="*/ 8827295 w 10388270"/>
              <a:gd name="connsiteY19" fmla="*/ 3417834 h 3681717"/>
              <a:gd name="connsiteX20" fmla="*/ 8731879 w 10388270"/>
              <a:gd name="connsiteY20" fmla="*/ 3410828 h 3681717"/>
              <a:gd name="connsiteX21" fmla="*/ 8717289 w 10388270"/>
              <a:gd name="connsiteY21" fmla="*/ 3404864 h 3681717"/>
              <a:gd name="connsiteX22" fmla="*/ 8623514 w 10388270"/>
              <a:gd name="connsiteY22" fmla="*/ 3392319 h 3681717"/>
              <a:gd name="connsiteX23" fmla="*/ 8574512 w 10388270"/>
              <a:gd name="connsiteY23" fmla="*/ 3391585 h 3681717"/>
              <a:gd name="connsiteX24" fmla="*/ 8569278 w 10388270"/>
              <a:gd name="connsiteY24" fmla="*/ 3397684 h 3681717"/>
              <a:gd name="connsiteX25" fmla="*/ 8554783 w 10388270"/>
              <a:gd name="connsiteY25" fmla="*/ 3396629 h 3681717"/>
              <a:gd name="connsiteX26" fmla="*/ 8550929 w 10388270"/>
              <a:gd name="connsiteY26" fmla="*/ 3397643 h 3681717"/>
              <a:gd name="connsiteX27" fmla="*/ 8528839 w 10388270"/>
              <a:gd name="connsiteY27" fmla="*/ 3402164 h 3681717"/>
              <a:gd name="connsiteX28" fmla="*/ 8524326 w 10388270"/>
              <a:gd name="connsiteY28" fmla="*/ 3391086 h 3681717"/>
              <a:gd name="connsiteX29" fmla="*/ 8517719 w 10388270"/>
              <a:gd name="connsiteY29" fmla="*/ 3389720 h 3681717"/>
              <a:gd name="connsiteX30" fmla="*/ 8277748 w 10388270"/>
              <a:gd name="connsiteY30" fmla="*/ 3398100 h 3681717"/>
              <a:gd name="connsiteX31" fmla="*/ 8257535 w 10388270"/>
              <a:gd name="connsiteY31" fmla="*/ 3409119 h 3681717"/>
              <a:gd name="connsiteX32" fmla="*/ 8193720 w 10388270"/>
              <a:gd name="connsiteY32" fmla="*/ 3418999 h 3681717"/>
              <a:gd name="connsiteX33" fmla="*/ 8150688 w 10388270"/>
              <a:gd name="connsiteY33" fmla="*/ 3421983 h 3681717"/>
              <a:gd name="connsiteX34" fmla="*/ 8144428 w 10388270"/>
              <a:gd name="connsiteY34" fmla="*/ 3421909 h 3681717"/>
              <a:gd name="connsiteX35" fmla="*/ 8092376 w 10388270"/>
              <a:gd name="connsiteY35" fmla="*/ 3413254 h 3681717"/>
              <a:gd name="connsiteX36" fmla="*/ 8087744 w 10388270"/>
              <a:gd name="connsiteY36" fmla="*/ 3418690 h 3681717"/>
              <a:gd name="connsiteX37" fmla="*/ 8071737 w 10388270"/>
              <a:gd name="connsiteY37" fmla="*/ 3424625 h 3681717"/>
              <a:gd name="connsiteX38" fmla="*/ 8057640 w 10388270"/>
              <a:gd name="connsiteY38" fmla="*/ 3418823 h 3681717"/>
              <a:gd name="connsiteX39" fmla="*/ 7992272 w 10388270"/>
              <a:gd name="connsiteY39" fmla="*/ 3409884 h 3681717"/>
              <a:gd name="connsiteX40" fmla="*/ 7975526 w 10388270"/>
              <a:gd name="connsiteY40" fmla="*/ 3408654 h 3681717"/>
              <a:gd name="connsiteX41" fmla="*/ 6676096 w 10388270"/>
              <a:gd name="connsiteY41" fmla="*/ 3454031 h 3681717"/>
              <a:gd name="connsiteX42" fmla="*/ 6279263 w 10388270"/>
              <a:gd name="connsiteY42" fmla="*/ 3467889 h 3681717"/>
              <a:gd name="connsiteX43" fmla="*/ 6247560 w 10388270"/>
              <a:gd name="connsiteY43" fmla="*/ 3469178 h 3681717"/>
              <a:gd name="connsiteX44" fmla="*/ 6054863 w 10388270"/>
              <a:gd name="connsiteY44" fmla="*/ 3475994 h 3681717"/>
              <a:gd name="connsiteX45" fmla="*/ 6053518 w 10388270"/>
              <a:gd name="connsiteY45" fmla="*/ 3475772 h 3681717"/>
              <a:gd name="connsiteX46" fmla="*/ 156422 w 10388270"/>
              <a:gd name="connsiteY46" fmla="*/ 3681703 h 3681717"/>
              <a:gd name="connsiteX47" fmla="*/ 120854 w 10388270"/>
              <a:gd name="connsiteY47" fmla="*/ 3641973 h 3681717"/>
              <a:gd name="connsiteX48" fmla="*/ 0 w 10388270"/>
              <a:gd name="connsiteY48" fmla="*/ 168122 h 368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388270" h="3681717">
                <a:moveTo>
                  <a:pt x="0" y="168122"/>
                </a:moveTo>
                <a:lnTo>
                  <a:pt x="10269613" y="0"/>
                </a:lnTo>
                <a:cubicBezTo>
                  <a:pt x="10323399" y="1529819"/>
                  <a:pt x="10355866" y="2349216"/>
                  <a:pt x="10388088" y="3271794"/>
                </a:cubicBezTo>
                <a:cubicBezTo>
                  <a:pt x="10388087" y="3271796"/>
                  <a:pt x="10388086" y="3271797"/>
                  <a:pt x="10388085" y="3271800"/>
                </a:cubicBezTo>
                <a:cubicBezTo>
                  <a:pt x="10388147" y="3273537"/>
                  <a:pt x="10388209" y="3299864"/>
                  <a:pt x="10388270" y="3301602"/>
                </a:cubicBezTo>
                <a:lnTo>
                  <a:pt x="10369223" y="3341262"/>
                </a:lnTo>
                <a:lnTo>
                  <a:pt x="9423768" y="3378864"/>
                </a:lnTo>
                <a:cubicBezTo>
                  <a:pt x="9387583" y="3365997"/>
                  <a:pt x="9342440" y="3389388"/>
                  <a:pt x="9297418" y="3371961"/>
                </a:cubicBezTo>
                <a:cubicBezTo>
                  <a:pt x="9281059" y="3367931"/>
                  <a:pt x="9231616" y="3370017"/>
                  <a:pt x="9223001" y="3379280"/>
                </a:cubicBezTo>
                <a:cubicBezTo>
                  <a:pt x="9212842" y="3381541"/>
                  <a:pt x="9200543" y="3378731"/>
                  <a:pt x="9196580" y="3388488"/>
                </a:cubicBezTo>
                <a:cubicBezTo>
                  <a:pt x="9189671" y="3400294"/>
                  <a:pt x="9152165" y="3383537"/>
                  <a:pt x="9158439" y="3397025"/>
                </a:cubicBezTo>
                <a:cubicBezTo>
                  <a:pt x="9131842" y="3385573"/>
                  <a:pt x="9113548" y="3410421"/>
                  <a:pt x="9092557" y="3417071"/>
                </a:cubicBezTo>
                <a:lnTo>
                  <a:pt x="9028742" y="3426950"/>
                </a:lnTo>
                <a:lnTo>
                  <a:pt x="8985710" y="3429934"/>
                </a:lnTo>
                <a:lnTo>
                  <a:pt x="8979450" y="3429859"/>
                </a:lnTo>
                <a:lnTo>
                  <a:pt x="8927400" y="3421204"/>
                </a:lnTo>
                <a:cubicBezTo>
                  <a:pt x="8926262" y="3423156"/>
                  <a:pt x="8924702" y="3424989"/>
                  <a:pt x="8922766" y="3426640"/>
                </a:cubicBezTo>
                <a:lnTo>
                  <a:pt x="8906759" y="3432575"/>
                </a:lnTo>
                <a:lnTo>
                  <a:pt x="8892663" y="3426773"/>
                </a:lnTo>
                <a:lnTo>
                  <a:pt x="8827295" y="3417834"/>
                </a:lnTo>
                <a:lnTo>
                  <a:pt x="8731879" y="3410828"/>
                </a:lnTo>
                <a:lnTo>
                  <a:pt x="8717289" y="3404864"/>
                </a:lnTo>
                <a:cubicBezTo>
                  <a:pt x="8684256" y="3398910"/>
                  <a:pt x="8644977" y="3407650"/>
                  <a:pt x="8623514" y="3392319"/>
                </a:cubicBezTo>
                <a:lnTo>
                  <a:pt x="8574512" y="3391585"/>
                </a:lnTo>
                <a:lnTo>
                  <a:pt x="8569278" y="3397684"/>
                </a:lnTo>
                <a:lnTo>
                  <a:pt x="8554783" y="3396629"/>
                </a:lnTo>
                <a:lnTo>
                  <a:pt x="8550929" y="3397643"/>
                </a:lnTo>
                <a:cubicBezTo>
                  <a:pt x="8543576" y="3399611"/>
                  <a:pt x="8536274" y="3401346"/>
                  <a:pt x="8528839" y="3402164"/>
                </a:cubicBezTo>
                <a:cubicBezTo>
                  <a:pt x="8529431" y="3396558"/>
                  <a:pt x="8527597" y="3393125"/>
                  <a:pt x="8524326" y="3391086"/>
                </a:cubicBezTo>
                <a:lnTo>
                  <a:pt x="8517719" y="3389720"/>
                </a:lnTo>
                <a:lnTo>
                  <a:pt x="8277748" y="3398100"/>
                </a:lnTo>
                <a:lnTo>
                  <a:pt x="8257535" y="3409119"/>
                </a:lnTo>
                <a:lnTo>
                  <a:pt x="8193720" y="3418999"/>
                </a:lnTo>
                <a:lnTo>
                  <a:pt x="8150688" y="3421983"/>
                </a:lnTo>
                <a:lnTo>
                  <a:pt x="8144428" y="3421909"/>
                </a:lnTo>
                <a:lnTo>
                  <a:pt x="8092376" y="3413254"/>
                </a:lnTo>
                <a:cubicBezTo>
                  <a:pt x="8091239" y="3415204"/>
                  <a:pt x="8089680" y="3417038"/>
                  <a:pt x="8087744" y="3418690"/>
                </a:cubicBezTo>
                <a:lnTo>
                  <a:pt x="8071737" y="3424625"/>
                </a:lnTo>
                <a:lnTo>
                  <a:pt x="8057640" y="3418823"/>
                </a:lnTo>
                <a:lnTo>
                  <a:pt x="7992272" y="3409884"/>
                </a:lnTo>
                <a:lnTo>
                  <a:pt x="7975526" y="3408654"/>
                </a:lnTo>
                <a:lnTo>
                  <a:pt x="6676096" y="3454031"/>
                </a:lnTo>
                <a:lnTo>
                  <a:pt x="6279263" y="3467889"/>
                </a:lnTo>
                <a:lnTo>
                  <a:pt x="6247560" y="3469178"/>
                </a:lnTo>
                <a:cubicBezTo>
                  <a:pt x="6254881" y="3477246"/>
                  <a:pt x="6108055" y="3480986"/>
                  <a:pt x="6054863" y="3475994"/>
                </a:cubicBezTo>
                <a:lnTo>
                  <a:pt x="6053518" y="3475772"/>
                </a:lnTo>
                <a:lnTo>
                  <a:pt x="156422" y="3681703"/>
                </a:lnTo>
                <a:cubicBezTo>
                  <a:pt x="137585" y="3682298"/>
                  <a:pt x="121690" y="3664547"/>
                  <a:pt x="120854" y="3641973"/>
                </a:cubicBezTo>
                <a:lnTo>
                  <a:pt x="0" y="168122"/>
                </a:lnTo>
                <a:close/>
              </a:path>
            </a:pathLst>
          </a:custGeom>
          <a:gradFill>
            <a:gsLst>
              <a:gs pos="0">
                <a:srgbClr val="000000">
                  <a:alpha val="35000"/>
                </a:srgbClr>
              </a:gs>
              <a:gs pos="59000">
                <a:srgbClr val="000000">
                  <a:alpha val="0"/>
                </a:srgbClr>
              </a:gs>
              <a:gs pos="24000">
                <a:srgbClr val="000000">
                  <a:alpha val="20000"/>
                </a:srgbClr>
              </a:gs>
            </a:gsLst>
            <a:lin ang="162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151420D-217E-4604-9680-CE619EF01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281" y="0"/>
            <a:ext cx="10779628" cy="6389159"/>
          </a:xfrm>
          <a:custGeom>
            <a:avLst/>
            <a:gdLst>
              <a:gd name="connsiteX0" fmla="*/ 0 w 10779628"/>
              <a:gd name="connsiteY0" fmla="*/ 0 h 6389159"/>
              <a:gd name="connsiteX1" fmla="*/ 153777 w 10779628"/>
              <a:gd name="connsiteY1" fmla="*/ 0 h 6389159"/>
              <a:gd name="connsiteX2" fmla="*/ 370140 w 10779628"/>
              <a:gd name="connsiteY2" fmla="*/ 6195811 h 6389159"/>
              <a:gd name="connsiteX3" fmla="*/ 405708 w 10779628"/>
              <a:gd name="connsiteY3" fmla="*/ 6235540 h 6389159"/>
              <a:gd name="connsiteX4" fmla="*/ 6302803 w 10779628"/>
              <a:gd name="connsiteY4" fmla="*/ 6029609 h 6389159"/>
              <a:gd name="connsiteX5" fmla="*/ 6304148 w 10779628"/>
              <a:gd name="connsiteY5" fmla="*/ 6029831 h 6389159"/>
              <a:gd name="connsiteX6" fmla="*/ 6496845 w 10779628"/>
              <a:gd name="connsiteY6" fmla="*/ 6023014 h 6389159"/>
              <a:gd name="connsiteX7" fmla="*/ 6528549 w 10779628"/>
              <a:gd name="connsiteY7" fmla="*/ 6021726 h 6389159"/>
              <a:gd name="connsiteX8" fmla="*/ 6925381 w 10779628"/>
              <a:gd name="connsiteY8" fmla="*/ 6007868 h 6389159"/>
              <a:gd name="connsiteX9" fmla="*/ 8224811 w 10779628"/>
              <a:gd name="connsiteY9" fmla="*/ 5962491 h 6389159"/>
              <a:gd name="connsiteX10" fmla="*/ 8241557 w 10779628"/>
              <a:gd name="connsiteY10" fmla="*/ 5963722 h 6389159"/>
              <a:gd name="connsiteX11" fmla="*/ 8306925 w 10779628"/>
              <a:gd name="connsiteY11" fmla="*/ 5972660 h 6389159"/>
              <a:gd name="connsiteX12" fmla="*/ 8321022 w 10779628"/>
              <a:gd name="connsiteY12" fmla="*/ 5978462 h 6389159"/>
              <a:gd name="connsiteX13" fmla="*/ 8337029 w 10779628"/>
              <a:gd name="connsiteY13" fmla="*/ 5972527 h 6389159"/>
              <a:gd name="connsiteX14" fmla="*/ 8341661 w 10779628"/>
              <a:gd name="connsiteY14" fmla="*/ 5967091 h 6389159"/>
              <a:gd name="connsiteX15" fmla="*/ 8393713 w 10779628"/>
              <a:gd name="connsiteY15" fmla="*/ 5975746 h 6389159"/>
              <a:gd name="connsiteX16" fmla="*/ 8399973 w 10779628"/>
              <a:gd name="connsiteY16" fmla="*/ 5975820 h 6389159"/>
              <a:gd name="connsiteX17" fmla="*/ 8443005 w 10779628"/>
              <a:gd name="connsiteY17" fmla="*/ 5972836 h 6389159"/>
              <a:gd name="connsiteX18" fmla="*/ 8506820 w 10779628"/>
              <a:gd name="connsiteY18" fmla="*/ 5962957 h 6389159"/>
              <a:gd name="connsiteX19" fmla="*/ 8527033 w 10779628"/>
              <a:gd name="connsiteY19" fmla="*/ 5951937 h 6389159"/>
              <a:gd name="connsiteX20" fmla="*/ 8767004 w 10779628"/>
              <a:gd name="connsiteY20" fmla="*/ 5943558 h 6389159"/>
              <a:gd name="connsiteX21" fmla="*/ 8773611 w 10779628"/>
              <a:gd name="connsiteY21" fmla="*/ 5944923 h 6389159"/>
              <a:gd name="connsiteX22" fmla="*/ 8778124 w 10779628"/>
              <a:gd name="connsiteY22" fmla="*/ 5956001 h 6389159"/>
              <a:gd name="connsiteX23" fmla="*/ 8800214 w 10779628"/>
              <a:gd name="connsiteY23" fmla="*/ 5951480 h 6389159"/>
              <a:gd name="connsiteX24" fmla="*/ 8804068 w 10779628"/>
              <a:gd name="connsiteY24" fmla="*/ 5950466 h 6389159"/>
              <a:gd name="connsiteX25" fmla="*/ 8818563 w 10779628"/>
              <a:gd name="connsiteY25" fmla="*/ 5951521 h 6389159"/>
              <a:gd name="connsiteX26" fmla="*/ 8823797 w 10779628"/>
              <a:gd name="connsiteY26" fmla="*/ 5945423 h 6389159"/>
              <a:gd name="connsiteX27" fmla="*/ 8872799 w 10779628"/>
              <a:gd name="connsiteY27" fmla="*/ 5946156 h 6389159"/>
              <a:gd name="connsiteX28" fmla="*/ 8966574 w 10779628"/>
              <a:gd name="connsiteY28" fmla="*/ 5958701 h 6389159"/>
              <a:gd name="connsiteX29" fmla="*/ 8981164 w 10779628"/>
              <a:gd name="connsiteY29" fmla="*/ 5964665 h 6389159"/>
              <a:gd name="connsiteX30" fmla="*/ 9076580 w 10779628"/>
              <a:gd name="connsiteY30" fmla="*/ 5971672 h 6389159"/>
              <a:gd name="connsiteX31" fmla="*/ 9141948 w 10779628"/>
              <a:gd name="connsiteY31" fmla="*/ 5980610 h 6389159"/>
              <a:gd name="connsiteX32" fmla="*/ 9156044 w 10779628"/>
              <a:gd name="connsiteY32" fmla="*/ 5986412 h 6389159"/>
              <a:gd name="connsiteX33" fmla="*/ 9172051 w 10779628"/>
              <a:gd name="connsiteY33" fmla="*/ 5980477 h 6389159"/>
              <a:gd name="connsiteX34" fmla="*/ 9176685 w 10779628"/>
              <a:gd name="connsiteY34" fmla="*/ 5975041 h 6389159"/>
              <a:gd name="connsiteX35" fmla="*/ 9228735 w 10779628"/>
              <a:gd name="connsiteY35" fmla="*/ 5983696 h 6389159"/>
              <a:gd name="connsiteX36" fmla="*/ 9234995 w 10779628"/>
              <a:gd name="connsiteY36" fmla="*/ 5983770 h 6389159"/>
              <a:gd name="connsiteX37" fmla="*/ 9278027 w 10779628"/>
              <a:gd name="connsiteY37" fmla="*/ 5980787 h 6389159"/>
              <a:gd name="connsiteX38" fmla="*/ 9341842 w 10779628"/>
              <a:gd name="connsiteY38" fmla="*/ 5970908 h 6389159"/>
              <a:gd name="connsiteX39" fmla="*/ 9407724 w 10779628"/>
              <a:gd name="connsiteY39" fmla="*/ 5950862 h 6389159"/>
              <a:gd name="connsiteX40" fmla="*/ 9445865 w 10779628"/>
              <a:gd name="connsiteY40" fmla="*/ 5942325 h 6389159"/>
              <a:gd name="connsiteX41" fmla="*/ 9472286 w 10779628"/>
              <a:gd name="connsiteY41" fmla="*/ 5933117 h 6389159"/>
              <a:gd name="connsiteX42" fmla="*/ 9546703 w 10779628"/>
              <a:gd name="connsiteY42" fmla="*/ 5925799 h 6389159"/>
              <a:gd name="connsiteX43" fmla="*/ 9673053 w 10779628"/>
              <a:gd name="connsiteY43" fmla="*/ 5932700 h 6389159"/>
              <a:gd name="connsiteX44" fmla="*/ 10618508 w 10779628"/>
              <a:gd name="connsiteY44" fmla="*/ 5895098 h 6389159"/>
              <a:gd name="connsiteX45" fmla="*/ 10637555 w 10779628"/>
              <a:gd name="connsiteY45" fmla="*/ 5855439 h 6389159"/>
              <a:gd name="connsiteX46" fmla="*/ 10637370 w 10779628"/>
              <a:gd name="connsiteY46" fmla="*/ 5825637 h 6389159"/>
              <a:gd name="connsiteX47" fmla="*/ 10637373 w 10779628"/>
              <a:gd name="connsiteY47" fmla="*/ 5825631 h 6389159"/>
              <a:gd name="connsiteX48" fmla="*/ 10435228 w 10779628"/>
              <a:gd name="connsiteY48" fmla="*/ 31766 h 6389159"/>
              <a:gd name="connsiteX49" fmla="*/ 10434110 w 10779628"/>
              <a:gd name="connsiteY49" fmla="*/ 0 h 6389159"/>
              <a:gd name="connsiteX50" fmla="*/ 10569387 w 10779628"/>
              <a:gd name="connsiteY50" fmla="*/ 0 h 6389159"/>
              <a:gd name="connsiteX51" fmla="*/ 10779628 w 10779628"/>
              <a:gd name="connsiteY51" fmla="*/ 6020518 h 6389159"/>
              <a:gd name="connsiteX52" fmla="*/ 223115 w 10779628"/>
              <a:gd name="connsiteY52" fmla="*/ 6389159 h 638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779628" h="6389159">
                <a:moveTo>
                  <a:pt x="0" y="0"/>
                </a:moveTo>
                <a:lnTo>
                  <a:pt x="153777" y="0"/>
                </a:lnTo>
                <a:lnTo>
                  <a:pt x="370140" y="6195811"/>
                </a:lnTo>
                <a:cubicBezTo>
                  <a:pt x="370976" y="6218384"/>
                  <a:pt x="386870" y="6236135"/>
                  <a:pt x="405708" y="6235540"/>
                </a:cubicBezTo>
                <a:lnTo>
                  <a:pt x="6302803" y="6029609"/>
                </a:lnTo>
                <a:lnTo>
                  <a:pt x="6304148" y="6029831"/>
                </a:lnTo>
                <a:cubicBezTo>
                  <a:pt x="6357339" y="6034823"/>
                  <a:pt x="6504165" y="6031083"/>
                  <a:pt x="6496845" y="6023014"/>
                </a:cubicBezTo>
                <a:lnTo>
                  <a:pt x="6528549" y="6021726"/>
                </a:lnTo>
                <a:lnTo>
                  <a:pt x="6925381" y="6007868"/>
                </a:lnTo>
                <a:lnTo>
                  <a:pt x="8224811" y="5962491"/>
                </a:lnTo>
                <a:lnTo>
                  <a:pt x="8241557" y="5963722"/>
                </a:lnTo>
                <a:lnTo>
                  <a:pt x="8306925" y="5972660"/>
                </a:lnTo>
                <a:lnTo>
                  <a:pt x="8321022" y="5978462"/>
                </a:lnTo>
                <a:lnTo>
                  <a:pt x="8337029" y="5972527"/>
                </a:lnTo>
                <a:cubicBezTo>
                  <a:pt x="8338965" y="5970876"/>
                  <a:pt x="8340524" y="5969041"/>
                  <a:pt x="8341661" y="5967091"/>
                </a:cubicBezTo>
                <a:lnTo>
                  <a:pt x="8393713" y="5975746"/>
                </a:lnTo>
                <a:lnTo>
                  <a:pt x="8399973" y="5975820"/>
                </a:lnTo>
                <a:lnTo>
                  <a:pt x="8443005" y="5972836"/>
                </a:lnTo>
                <a:lnTo>
                  <a:pt x="8506820" y="5962957"/>
                </a:lnTo>
                <a:lnTo>
                  <a:pt x="8527033" y="5951937"/>
                </a:lnTo>
                <a:lnTo>
                  <a:pt x="8767004" y="5943558"/>
                </a:lnTo>
                <a:lnTo>
                  <a:pt x="8773611" y="5944923"/>
                </a:lnTo>
                <a:cubicBezTo>
                  <a:pt x="8776882" y="5946962"/>
                  <a:pt x="8778716" y="5950395"/>
                  <a:pt x="8778124" y="5956001"/>
                </a:cubicBezTo>
                <a:cubicBezTo>
                  <a:pt x="8785559" y="5955183"/>
                  <a:pt x="8792861" y="5953448"/>
                  <a:pt x="8800214" y="5951480"/>
                </a:cubicBezTo>
                <a:lnTo>
                  <a:pt x="8804068" y="5950466"/>
                </a:lnTo>
                <a:lnTo>
                  <a:pt x="8818563" y="5951521"/>
                </a:lnTo>
                <a:lnTo>
                  <a:pt x="8823797" y="5945423"/>
                </a:lnTo>
                <a:lnTo>
                  <a:pt x="8872799" y="5946156"/>
                </a:lnTo>
                <a:cubicBezTo>
                  <a:pt x="8894262" y="5961487"/>
                  <a:pt x="8933541" y="5952747"/>
                  <a:pt x="8966574" y="5958701"/>
                </a:cubicBezTo>
                <a:lnTo>
                  <a:pt x="8981164" y="5964665"/>
                </a:lnTo>
                <a:lnTo>
                  <a:pt x="9076580" y="5971672"/>
                </a:lnTo>
                <a:lnTo>
                  <a:pt x="9141948" y="5980610"/>
                </a:lnTo>
                <a:lnTo>
                  <a:pt x="9156044" y="5986412"/>
                </a:lnTo>
                <a:lnTo>
                  <a:pt x="9172051" y="5980477"/>
                </a:lnTo>
                <a:cubicBezTo>
                  <a:pt x="9173987" y="5978826"/>
                  <a:pt x="9175547" y="5976993"/>
                  <a:pt x="9176685" y="5975041"/>
                </a:cubicBezTo>
                <a:lnTo>
                  <a:pt x="9228735" y="5983696"/>
                </a:lnTo>
                <a:lnTo>
                  <a:pt x="9234995" y="5983770"/>
                </a:lnTo>
                <a:lnTo>
                  <a:pt x="9278027" y="5980787"/>
                </a:lnTo>
                <a:lnTo>
                  <a:pt x="9341842" y="5970908"/>
                </a:lnTo>
                <a:cubicBezTo>
                  <a:pt x="9362833" y="5964258"/>
                  <a:pt x="9381127" y="5939409"/>
                  <a:pt x="9407724" y="5950862"/>
                </a:cubicBezTo>
                <a:cubicBezTo>
                  <a:pt x="9401450" y="5937374"/>
                  <a:pt x="9438956" y="5954131"/>
                  <a:pt x="9445865" y="5942325"/>
                </a:cubicBezTo>
                <a:cubicBezTo>
                  <a:pt x="9449828" y="5932569"/>
                  <a:pt x="9462127" y="5935378"/>
                  <a:pt x="9472286" y="5933117"/>
                </a:cubicBezTo>
                <a:cubicBezTo>
                  <a:pt x="9480901" y="5923854"/>
                  <a:pt x="9530344" y="5921768"/>
                  <a:pt x="9546703" y="5925799"/>
                </a:cubicBezTo>
                <a:cubicBezTo>
                  <a:pt x="9591725" y="5943225"/>
                  <a:pt x="9636868" y="5919834"/>
                  <a:pt x="9673053" y="5932700"/>
                </a:cubicBezTo>
                <a:lnTo>
                  <a:pt x="10618508" y="5895098"/>
                </a:lnTo>
                <a:lnTo>
                  <a:pt x="10637555" y="5855439"/>
                </a:lnTo>
                <a:cubicBezTo>
                  <a:pt x="10637494" y="5853702"/>
                  <a:pt x="10637432" y="5827374"/>
                  <a:pt x="10637370" y="5825637"/>
                </a:cubicBezTo>
                <a:cubicBezTo>
                  <a:pt x="10637371" y="5825634"/>
                  <a:pt x="10637372" y="5825633"/>
                  <a:pt x="10637373" y="5825631"/>
                </a:cubicBezTo>
                <a:cubicBezTo>
                  <a:pt x="10605151" y="4903053"/>
                  <a:pt x="10489014" y="1561585"/>
                  <a:pt x="10435228" y="31766"/>
                </a:cubicBezTo>
                <a:lnTo>
                  <a:pt x="10434110" y="0"/>
                </a:lnTo>
                <a:lnTo>
                  <a:pt x="10569387" y="0"/>
                </a:lnTo>
                <a:lnTo>
                  <a:pt x="10779628" y="6020518"/>
                </a:lnTo>
                <a:lnTo>
                  <a:pt x="223115" y="638915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D091D-24AB-E43D-E1E4-BFDF38FCE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2" y="1943100"/>
            <a:ext cx="7394170" cy="2964495"/>
          </a:xfrm>
        </p:spPr>
        <p:txBody>
          <a:bodyPr>
            <a:normAutofit/>
          </a:bodyPr>
          <a:lstStyle/>
          <a:p>
            <a:r>
              <a:rPr lang="en-US"/>
              <a:t>Bank Transaction Fraud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2D8AA-5A66-29FE-429D-804840C33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194" y="5239910"/>
            <a:ext cx="5486400" cy="73226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6166AB-7C94-4F8D-A863-A23201F5F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0"/>
            <a:ext cx="10000343" cy="25908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212660 w 9288370"/>
              <a:gd name="connsiteY28" fmla="*/ 1279712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4067546 w 9288370"/>
              <a:gd name="connsiteY26" fmla="*/ 1294697 h 1858154"/>
              <a:gd name="connsiteX27" fmla="*/ 4212660 w 9288370"/>
              <a:gd name="connsiteY27" fmla="*/ 1279712 h 1858154"/>
              <a:gd name="connsiteX28" fmla="*/ 4364108 w 9288370"/>
              <a:gd name="connsiteY28" fmla="*/ 1215314 h 1858154"/>
              <a:gd name="connsiteX29" fmla="*/ 4638803 w 9288370"/>
              <a:gd name="connsiteY29" fmla="*/ 1189536 h 1858154"/>
              <a:gd name="connsiteX30" fmla="*/ 4940576 w 9288370"/>
              <a:gd name="connsiteY30" fmla="*/ 1157514 h 1858154"/>
              <a:gd name="connsiteX31" fmla="*/ 5049033 w 9288370"/>
              <a:gd name="connsiteY31" fmla="*/ 1159678 h 1858154"/>
              <a:gd name="connsiteX32" fmla="*/ 5181352 w 9288370"/>
              <a:gd name="connsiteY32" fmla="*/ 1144460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47202 h 1858154"/>
              <a:gd name="connsiteX38" fmla="*/ 5877806 w 9288370"/>
              <a:gd name="connsiteY38" fmla="*/ 1026825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70574 w 9288370"/>
              <a:gd name="connsiteY48" fmla="*/ 573629 h 1858154"/>
              <a:gd name="connsiteX49" fmla="*/ 7579137 w 9288370"/>
              <a:gd name="connsiteY49" fmla="*/ 471495 h 1858154"/>
              <a:gd name="connsiteX50" fmla="*/ 7881321 w 9288370"/>
              <a:gd name="connsiteY50" fmla="*/ 369197 h 1858154"/>
              <a:gd name="connsiteX51" fmla="*/ 8317613 w 9288370"/>
              <a:gd name="connsiteY51" fmla="*/ 231185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67546 w 9288370"/>
              <a:gd name="connsiteY25" fmla="*/ 1294697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05785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64108 w 9288370"/>
              <a:gd name="connsiteY26" fmla="*/ 1215314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52647 w 9288370"/>
              <a:gd name="connsiteY25" fmla="*/ 1222508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158934" y="1799813"/>
                  <a:pt x="292201" y="1735050"/>
                </a:cubicBezTo>
                <a:cubicBezTo>
                  <a:pt x="430744" y="1681850"/>
                  <a:pt x="287957" y="1691652"/>
                  <a:pt x="549207" y="1634955"/>
                </a:cubicBezTo>
                <a:cubicBezTo>
                  <a:pt x="595644" y="1629551"/>
                  <a:pt x="591902" y="1606366"/>
                  <a:pt x="785368" y="1562599"/>
                </a:cubicBezTo>
                <a:cubicBezTo>
                  <a:pt x="844429" y="1559792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808911" y="1469522"/>
                  <a:pt x="1990030" y="1433971"/>
                </a:cubicBezTo>
                <a:cubicBezTo>
                  <a:pt x="2026844" y="1409998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85565" y="1262580"/>
                  <a:pt x="4004806" y="1218181"/>
                  <a:pt x="4052647" y="1222508"/>
                </a:cubicBezTo>
                <a:cubicBezTo>
                  <a:pt x="4244626" y="1220110"/>
                  <a:pt x="4328579" y="1197658"/>
                  <a:pt x="4382733" y="1167187"/>
                </a:cubicBezTo>
                <a:cubicBezTo>
                  <a:pt x="4480717" y="1134169"/>
                  <a:pt x="4571415" y="1195602"/>
                  <a:pt x="4638803" y="1189536"/>
                </a:cubicBezTo>
                <a:lnTo>
                  <a:pt x="4940576" y="1157514"/>
                </a:lnTo>
                <a:lnTo>
                  <a:pt x="5049033" y="1159678"/>
                </a:lnTo>
                <a:cubicBezTo>
                  <a:pt x="5121822" y="1133768"/>
                  <a:pt x="5120186" y="1184736"/>
                  <a:pt x="5181352" y="1144460"/>
                </a:cubicBezTo>
                <a:cubicBezTo>
                  <a:pt x="5299869" y="1119014"/>
                  <a:pt x="5260783" y="1137160"/>
                  <a:pt x="5309678" y="1128278"/>
                </a:cubicBezTo>
                <a:cubicBezTo>
                  <a:pt x="5358573" y="1119396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47202"/>
                </a:lnTo>
                <a:lnTo>
                  <a:pt x="5877806" y="1026825"/>
                </a:lnTo>
                <a:cubicBezTo>
                  <a:pt x="5904108" y="1025496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226776" y="961837"/>
                  <a:pt x="6531340" y="924134"/>
                  <a:pt x="6598672" y="902062"/>
                </a:cubicBezTo>
                <a:cubicBezTo>
                  <a:pt x="6752092" y="866276"/>
                  <a:pt x="6727370" y="816285"/>
                  <a:pt x="6766149" y="846132"/>
                </a:cubicBezTo>
                <a:cubicBezTo>
                  <a:pt x="6769021" y="824324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16048" y="591904"/>
                  <a:pt x="7370574" y="573629"/>
                </a:cubicBezTo>
                <a:cubicBezTo>
                  <a:pt x="7566915" y="505583"/>
                  <a:pt x="7523244" y="462737"/>
                  <a:pt x="7579137" y="471495"/>
                </a:cubicBezTo>
                <a:cubicBezTo>
                  <a:pt x="7660405" y="461882"/>
                  <a:pt x="7616693" y="449354"/>
                  <a:pt x="7881321" y="369197"/>
                </a:cubicBezTo>
                <a:cubicBezTo>
                  <a:pt x="8145949" y="289040"/>
                  <a:pt x="8232585" y="225331"/>
                  <a:pt x="8317613" y="231185"/>
                </a:cubicBezTo>
                <a:cubicBezTo>
                  <a:pt x="8391604" y="228556"/>
                  <a:pt x="8379048" y="220006"/>
                  <a:pt x="8428864" y="208471"/>
                </a:cubicBezTo>
                <a:cubicBezTo>
                  <a:pt x="8478680" y="196936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DB2CE-C4FC-287E-DD35-9389F9B3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47057"/>
            <a:ext cx="8781143" cy="1322519"/>
          </a:xfrm>
        </p:spPr>
        <p:txBody>
          <a:bodyPr anchor="ctr">
            <a:normAutofit/>
          </a:bodyPr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D3F5-8848-0E72-03D9-EB150B44B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05" y="1796445"/>
            <a:ext cx="8781143" cy="4830691"/>
          </a:xfrm>
        </p:spPr>
        <p:txBody>
          <a:bodyPr anchor="ctr">
            <a:normAutofit/>
          </a:bodyPr>
          <a:lstStyle/>
          <a:p>
            <a:r>
              <a:rPr lang="en-US" dirty="0"/>
              <a:t>The bank processes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300</a:t>
            </a:r>
            <a:r>
              <a:rPr lang="en-US" dirty="0"/>
              <a:t> transactions per day,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9000</a:t>
            </a:r>
            <a:r>
              <a:rPr lang="en-US" dirty="0"/>
              <a:t> transactions per month.</a:t>
            </a:r>
          </a:p>
          <a:p>
            <a:r>
              <a:rPr lang="en-US" dirty="0"/>
              <a:t>Among those 9000 transactions, about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66</a:t>
            </a:r>
            <a:r>
              <a:rPr lang="en-US" dirty="0"/>
              <a:t> (0.7%) are fraudulent.</a:t>
            </a:r>
          </a:p>
          <a:p>
            <a:r>
              <a:rPr lang="en-US" dirty="0"/>
              <a:t>Analyzing 400 transactions per month, the analysts cover only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4.4%</a:t>
            </a:r>
            <a:r>
              <a:rPr lang="en-US" dirty="0"/>
              <a:t> of all transactions, missing the majority of fraudulent cases.</a:t>
            </a:r>
          </a:p>
          <a:p>
            <a:r>
              <a:rPr lang="en-US" dirty="0"/>
              <a:t>This inefficiency results in wasted man-hours, damage to the bank’s reputation, reimbursement liabilities, non-compliance with regulations penalties and increased audits.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1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72B158-BEFE-47FE-1877-FB4034430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4E43F-A342-40F8-AAD3-1C47447E1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3027530" y="0"/>
            <a:ext cx="9164470" cy="19431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1CFDB-9B8C-5BA0-216A-528F8D74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692" y="740230"/>
            <a:ext cx="8754207" cy="1689959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71FC-26F9-4F8E-41F5-E084F71F6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700942"/>
            <a:ext cx="9115425" cy="362365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Utilize a custom-made ML model to assist analysts in catching fraudulent transactions faster and with greater accuracy.</a:t>
            </a:r>
          </a:p>
          <a:p>
            <a:pPr>
              <a:lnSpc>
                <a:spcPct val="110000"/>
              </a:lnSpc>
            </a:pPr>
            <a:r>
              <a:rPr lang="en-US" dirty="0"/>
              <a:t>Real-time, instant processing of all incoming transactions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 model utilizes past data of the customer and the merchant</a:t>
            </a:r>
          </a:p>
          <a:p>
            <a:pPr>
              <a:lnSpc>
                <a:spcPct val="110000"/>
              </a:lnSpc>
            </a:pPr>
            <a:r>
              <a:rPr lang="en-US" dirty="0"/>
              <a:t>Potentially fraudulent transactions are flagged for the analysts to review</a:t>
            </a:r>
          </a:p>
          <a:p>
            <a:pPr>
              <a:lnSpc>
                <a:spcPct val="110000"/>
              </a:lnSpc>
            </a:pPr>
            <a:r>
              <a:rPr lang="en-US" dirty="0"/>
              <a:t>The model outputs features of the transaction that raised concerns</a:t>
            </a:r>
          </a:p>
          <a:p>
            <a:pPr>
              <a:lnSpc>
                <a:spcPct val="110000"/>
              </a:lnSpc>
            </a:pPr>
            <a:r>
              <a:rPr lang="en-US" dirty="0"/>
              <a:t>Analyzing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95</a:t>
            </a:r>
            <a:r>
              <a:rPr lang="en-US" dirty="0"/>
              <a:t> flagged transactions per month, the analysts would catch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91.4%</a:t>
            </a:r>
            <a:r>
              <a:rPr lang="en-US" dirty="0"/>
              <a:t> of all fraudulent cases, or 60 out of 66 average cases per month.</a:t>
            </a:r>
          </a:p>
          <a:p>
            <a:pPr>
              <a:lnSpc>
                <a:spcPct val="110000"/>
              </a:lnSpc>
            </a:pPr>
            <a:r>
              <a:rPr lang="en-US" dirty="0"/>
              <a:t>The model can be tuned further to accommodate for manning resources at the cost of accuracy.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449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RegularSeedRightStep">
      <a:dk1>
        <a:srgbClr val="000000"/>
      </a:dk1>
      <a:lt1>
        <a:srgbClr val="FFFFFF"/>
      </a:lt1>
      <a:dk2>
        <a:srgbClr val="41243F"/>
      </a:dk2>
      <a:lt2>
        <a:srgbClr val="E8E4E2"/>
      </a:lt2>
      <a:accent1>
        <a:srgbClr val="4DA0C3"/>
      </a:accent1>
      <a:accent2>
        <a:srgbClr val="3B5DB1"/>
      </a:accent2>
      <a:accent3>
        <a:srgbClr val="5C4DC3"/>
      </a:accent3>
      <a:accent4>
        <a:srgbClr val="7C3BB1"/>
      </a:accent4>
      <a:accent5>
        <a:srgbClr val="BF4DC3"/>
      </a:accent5>
      <a:accent6>
        <a:srgbClr val="B13B84"/>
      </a:accent6>
      <a:hlink>
        <a:srgbClr val="BF653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Consolas</vt:lpstr>
      <vt:lpstr>Franklin Gothic Heavy</vt:lpstr>
      <vt:lpstr>AfterhoursVTI</vt:lpstr>
      <vt:lpstr>Bank Transaction Fraud Identification</vt:lpstr>
      <vt:lpstr>Current State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pijusz</dc:creator>
  <cp:lastModifiedBy>pijusz</cp:lastModifiedBy>
  <cp:revision>2</cp:revision>
  <dcterms:created xsi:type="dcterms:W3CDTF">2024-11-09T14:39:24Z</dcterms:created>
  <dcterms:modified xsi:type="dcterms:W3CDTF">2024-11-09T14:54:54Z</dcterms:modified>
</cp:coreProperties>
</file>