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by Store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Best Store for product 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51ee73f0-1f73-412e-8232-05db53b4524b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68dd34d79c5c47c3" /><Relationship Type="http://schemas.openxmlformats.org/officeDocument/2006/relationships/slideLayout" Target="/ppt/slideLayouts/slideLayout8.xml" Id="Ree38ddc0f4004790" /><Relationship Type="http://schemas.openxmlformats.org/officeDocument/2006/relationships/hyperlink" Target="https://app.powerbi.com/groups/me/reports/51ee73f0-1f73-412e-8232-05db53b4524b/?pbi_source=PowerPoint" TargetMode="External" Id="RelId0" /><Relationship Type="http://schemas.openxmlformats.org/officeDocument/2006/relationships/image" Target="/ppt/media/image4.png" Id="imgId124233276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PJVelasco Data 1 Apocolypse Food Prep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18/04/2025 12:15:59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17/04/2025 3:48:16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actionButton ,Total by Store ,Best Store for product 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2423327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