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01ae6c2-395b-494c-a7fc-b5a8011888f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dee9417637804b74" /><Relationship Type="http://schemas.openxmlformats.org/officeDocument/2006/relationships/slideLayout" Target="/ppt/slideLayouts/slideLayout8.xml" Id="Re331e6bc2bf84432" /><Relationship Type="http://schemas.openxmlformats.org/officeDocument/2006/relationships/hyperlink" Target="https://app.powerbi.com/groups/me/reports/401ae6c2-395b-494c-a7fc-b5a8011888fa/?pbi_source=PowerPoint" TargetMode="External" Id="RelId0" /><Relationship Type="http://schemas.openxmlformats.org/officeDocument/2006/relationships/image" Target="/ppt/media/image4.png" Id="imgId12423490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PJVelasco Data 3 Apocolypse Food Prep - DAX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18/04/2025 12:21:03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17/04/2025 4:28:05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tableE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242349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