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b1d2bc5-188f-4777-81f4-1970eb589bd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8219d6b658c45a7" /><Relationship Type="http://schemas.openxmlformats.org/officeDocument/2006/relationships/slideLayout" Target="/ppt/slideLayouts/slideLayout8.xml" Id="Rae98eec4d3074f79" /><Relationship Type="http://schemas.openxmlformats.org/officeDocument/2006/relationships/hyperlink" Target="https://app.powerbi.com/groups/me/reports/0b1d2bc5-188f-4777-81f4-1970eb589bd2/?pbi_source=PowerPoint" TargetMode="External" Id="RelId0" /><Relationship Type="http://schemas.openxmlformats.org/officeDocument/2006/relationships/image" Target="/ppt/media/image4.png" Id="imgId12423415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PJVelasco Data2 Apocolypse Food Prep - Relationship Tutorial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18/04/2025 12:18:16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17/04/2025 4:11:32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42341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