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8" r:id="rId2"/>
    <p:sldId id="387" r:id="rId3"/>
    <p:sldId id="453" r:id="rId4"/>
    <p:sldId id="405" r:id="rId5"/>
    <p:sldId id="424" r:id="rId6"/>
    <p:sldId id="454" r:id="rId7"/>
    <p:sldId id="482" r:id="rId8"/>
    <p:sldId id="463" r:id="rId9"/>
    <p:sldId id="483" r:id="rId10"/>
    <p:sldId id="452" r:id="rId11"/>
    <p:sldId id="456" r:id="rId12"/>
    <p:sldId id="335" r:id="rId13"/>
    <p:sldId id="336" r:id="rId14"/>
    <p:sldId id="486" r:id="rId15"/>
    <p:sldId id="337" r:id="rId16"/>
    <p:sldId id="338" r:id="rId17"/>
    <p:sldId id="501" r:id="rId18"/>
    <p:sldId id="469" r:id="rId19"/>
    <p:sldId id="333" r:id="rId20"/>
    <p:sldId id="485" r:id="rId21"/>
    <p:sldId id="350" r:id="rId22"/>
    <p:sldId id="426" r:id="rId23"/>
    <p:sldId id="502" r:id="rId24"/>
    <p:sldId id="341" r:id="rId25"/>
    <p:sldId id="344" r:id="rId26"/>
    <p:sldId id="345" r:id="rId27"/>
    <p:sldId id="346" r:id="rId28"/>
    <p:sldId id="370" r:id="rId29"/>
    <p:sldId id="462" r:id="rId30"/>
    <p:sldId id="450" r:id="rId31"/>
    <p:sldId id="451" r:id="rId32"/>
    <p:sldId id="487" r:id="rId33"/>
    <p:sldId id="388"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94E"/>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71308" autoAdjust="0"/>
  </p:normalViewPr>
  <p:slideViewPr>
    <p:cSldViewPr snapToGrid="0">
      <p:cViewPr varScale="1">
        <p:scale>
          <a:sx n="79" d="100"/>
          <a:sy n="79" d="100"/>
        </p:scale>
        <p:origin x="18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EDED6-7539-49FF-9ECD-940E34898B63}" type="doc">
      <dgm:prSet loTypeId="urn:microsoft.com/office/officeart/2005/8/layout/orgChart1" loCatId="hierarchy" qsTypeId="urn:microsoft.com/office/officeart/2005/8/quickstyle/simple3" qsCatId="simple" csTypeId="urn:microsoft.com/office/officeart/2005/8/colors/accent3_5" csCatId="accent3" phldr="1"/>
      <dgm:spPr/>
      <dgm:t>
        <a:bodyPr/>
        <a:lstStyle/>
        <a:p>
          <a:endParaRPr lang="en-US"/>
        </a:p>
      </dgm:t>
    </dgm:pt>
    <dgm:pt modelId="{8230BE0A-DF26-4833-9662-0B248611BC65}">
      <dgm:prSet phldrT="[Tex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ML Algorithm </a:t>
          </a:r>
        </a:p>
      </dgm:t>
    </dgm:pt>
    <dgm:pt modelId="{C792652A-B102-494C-880E-2591413A23A8}" type="parTrans" cxnId="{D49914BA-2B6C-41DC-9313-8C3886460849}">
      <dgm:prSet/>
      <dgm:spPr/>
      <dgm:t>
        <a:bodyPr/>
        <a:lstStyle/>
        <a:p>
          <a:endParaRPr lang="en-US" sz="2400">
            <a:latin typeface="Times New Roman" panose="02020603050405020304" pitchFamily="18" charset="0"/>
            <a:cs typeface="Times New Roman" panose="02020603050405020304" pitchFamily="18" charset="0"/>
          </a:endParaRPr>
        </a:p>
      </dgm:t>
    </dgm:pt>
    <dgm:pt modelId="{A14CEB92-EFDF-4E99-9D7B-EEFE4E10B5A8}" type="sibTrans" cxnId="{D49914BA-2B6C-41DC-9313-8C3886460849}">
      <dgm:prSet/>
      <dgm:spPr/>
      <dgm:t>
        <a:bodyPr/>
        <a:lstStyle/>
        <a:p>
          <a:endParaRPr lang="en-US" sz="2400">
            <a:latin typeface="Times New Roman" panose="02020603050405020304" pitchFamily="18" charset="0"/>
            <a:cs typeface="Times New Roman" panose="02020603050405020304" pitchFamily="18" charset="0"/>
          </a:endParaRPr>
        </a:p>
      </dgm:t>
    </dgm:pt>
    <dgm:pt modelId="{D66EF6F7-43EE-4C88-AA68-7E6778FB27AE}">
      <dgm:prSet phldrT="[Tex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Supervised</a:t>
          </a:r>
        </a:p>
      </dgm:t>
    </dgm:pt>
    <dgm:pt modelId="{DB5213A6-2D52-46D8-A86B-ABD0F45ADFBA}" type="parTrans" cxnId="{51DC32D9-16F7-4228-B170-5D2EA72E54FF}">
      <dgm:prSet/>
      <dgm:spPr/>
      <dgm:t>
        <a:bodyPr/>
        <a:lstStyle/>
        <a:p>
          <a:endParaRPr lang="en-US" sz="2400">
            <a:latin typeface="Times New Roman" panose="02020603050405020304" pitchFamily="18" charset="0"/>
            <a:cs typeface="Times New Roman" panose="02020603050405020304" pitchFamily="18" charset="0"/>
          </a:endParaRPr>
        </a:p>
      </dgm:t>
    </dgm:pt>
    <dgm:pt modelId="{E3549B84-CA9D-43E7-BB94-928BA3FBA864}" type="sibTrans" cxnId="{51DC32D9-16F7-4228-B170-5D2EA72E54FF}">
      <dgm:prSet/>
      <dgm:spPr/>
      <dgm:t>
        <a:bodyPr/>
        <a:lstStyle/>
        <a:p>
          <a:endParaRPr lang="en-US" sz="2400">
            <a:latin typeface="Times New Roman" panose="02020603050405020304" pitchFamily="18" charset="0"/>
            <a:cs typeface="Times New Roman" panose="02020603050405020304" pitchFamily="18" charset="0"/>
          </a:endParaRPr>
        </a:p>
      </dgm:t>
    </dgm:pt>
    <dgm:pt modelId="{20125556-BA5C-4FD6-BDD4-F98C85041542}">
      <dgm:prSet phldrT="[Tex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Regression</a:t>
          </a:r>
        </a:p>
      </dgm:t>
    </dgm:pt>
    <dgm:pt modelId="{3A573239-8938-46C7-A93A-344E6CE5C46C}" type="parTrans" cxnId="{474BAB88-8555-4870-B3AA-7FD804428C77}">
      <dgm:prSet/>
      <dgm:spPr/>
      <dgm:t>
        <a:bodyPr/>
        <a:lstStyle/>
        <a:p>
          <a:endParaRPr lang="en-US" sz="2400">
            <a:latin typeface="Times New Roman" panose="02020603050405020304" pitchFamily="18" charset="0"/>
            <a:cs typeface="Times New Roman" panose="02020603050405020304" pitchFamily="18" charset="0"/>
          </a:endParaRPr>
        </a:p>
      </dgm:t>
    </dgm:pt>
    <dgm:pt modelId="{ABD00315-BD8B-4642-AB66-CBDC40F8008E}" type="sibTrans" cxnId="{474BAB88-8555-4870-B3AA-7FD804428C77}">
      <dgm:prSet/>
      <dgm:spPr/>
      <dgm:t>
        <a:bodyPr/>
        <a:lstStyle/>
        <a:p>
          <a:endParaRPr lang="en-US" sz="2400">
            <a:latin typeface="Times New Roman" panose="02020603050405020304" pitchFamily="18" charset="0"/>
            <a:cs typeface="Times New Roman" panose="02020603050405020304" pitchFamily="18" charset="0"/>
          </a:endParaRPr>
        </a:p>
      </dgm:t>
    </dgm:pt>
    <dgm:pt modelId="{00083D27-ACC2-48E0-B7D5-AD149BDA790A}">
      <dgm:prSet phldrT="[Tex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Classification</a:t>
          </a:r>
        </a:p>
      </dgm:t>
    </dgm:pt>
    <dgm:pt modelId="{93F3E28B-45EB-4521-A56E-B242BC5064C7}" type="parTrans" cxnId="{B77E17B3-63D6-4832-9BA6-CD6E1F7FCEF4}">
      <dgm:prSet/>
      <dgm:spPr/>
      <dgm:t>
        <a:bodyPr/>
        <a:lstStyle/>
        <a:p>
          <a:endParaRPr lang="en-US" sz="2400">
            <a:latin typeface="Times New Roman" panose="02020603050405020304" pitchFamily="18" charset="0"/>
            <a:cs typeface="Times New Roman" panose="02020603050405020304" pitchFamily="18" charset="0"/>
          </a:endParaRPr>
        </a:p>
      </dgm:t>
    </dgm:pt>
    <dgm:pt modelId="{53B4C8F7-B6CE-41D1-8F46-A59BA48265EC}" type="sibTrans" cxnId="{B77E17B3-63D6-4832-9BA6-CD6E1F7FCEF4}">
      <dgm:prSet/>
      <dgm:spPr/>
      <dgm:t>
        <a:bodyPr/>
        <a:lstStyle/>
        <a:p>
          <a:endParaRPr lang="en-US" sz="2400">
            <a:latin typeface="Times New Roman" panose="02020603050405020304" pitchFamily="18" charset="0"/>
            <a:cs typeface="Times New Roman" panose="02020603050405020304" pitchFamily="18" charset="0"/>
          </a:endParaRPr>
        </a:p>
      </dgm:t>
    </dgm:pt>
    <dgm:pt modelId="{1959BDCD-F863-417C-ADFC-8520CA11461D}">
      <dgm:prSet phldrT="[Text]" custT="1"/>
      <dgm:spPr/>
      <dgm:t>
        <a:bodyPr/>
        <a:lstStyle/>
        <a:p>
          <a:r>
            <a:rPr lang="en-US" sz="1800" dirty="0">
              <a:latin typeface="Times New Roman" panose="02020603050405020304" pitchFamily="18" charset="0"/>
              <a:cs typeface="Times New Roman" panose="02020603050405020304" pitchFamily="18" charset="0"/>
            </a:rPr>
            <a:t>Unsupervised</a:t>
          </a:r>
        </a:p>
      </dgm:t>
    </dgm:pt>
    <dgm:pt modelId="{3A2664CB-B6C3-44F9-BAFE-14CFE7A29C49}" type="parTrans" cxnId="{BBFA9FCB-E24F-4143-A041-709A23FBB2B9}">
      <dgm:prSet/>
      <dgm:spPr/>
      <dgm:t>
        <a:bodyPr/>
        <a:lstStyle/>
        <a:p>
          <a:endParaRPr lang="en-US" sz="2400">
            <a:latin typeface="Times New Roman" panose="02020603050405020304" pitchFamily="18" charset="0"/>
            <a:cs typeface="Times New Roman" panose="02020603050405020304" pitchFamily="18" charset="0"/>
          </a:endParaRPr>
        </a:p>
      </dgm:t>
    </dgm:pt>
    <dgm:pt modelId="{E4A74058-C7BA-4870-91B7-80C24F16A04D}" type="sibTrans" cxnId="{BBFA9FCB-E24F-4143-A041-709A23FBB2B9}">
      <dgm:prSet/>
      <dgm:spPr/>
      <dgm:t>
        <a:bodyPr/>
        <a:lstStyle/>
        <a:p>
          <a:endParaRPr lang="en-US" sz="2400">
            <a:latin typeface="Times New Roman" panose="02020603050405020304" pitchFamily="18" charset="0"/>
            <a:cs typeface="Times New Roman" panose="02020603050405020304" pitchFamily="18" charset="0"/>
          </a:endParaRPr>
        </a:p>
      </dgm:t>
    </dgm:pt>
    <dgm:pt modelId="{E96CC614-2B32-4D6B-A624-F97BE7400152}">
      <dgm:prSet phldrT="[Text]" custT="1"/>
      <dgm:spPr/>
      <dgm:t>
        <a:bodyPr/>
        <a:lstStyle/>
        <a:p>
          <a:r>
            <a:rPr lang="en-US" sz="1800" dirty="0">
              <a:latin typeface="Times New Roman" panose="02020603050405020304" pitchFamily="18" charset="0"/>
              <a:cs typeface="Times New Roman" panose="02020603050405020304" pitchFamily="18" charset="0"/>
            </a:rPr>
            <a:t>Dimensionality Reduction</a:t>
          </a:r>
        </a:p>
      </dgm:t>
    </dgm:pt>
    <dgm:pt modelId="{625555C1-CE7C-4151-80CF-E9D5885E6FC2}" type="parTrans" cxnId="{B945CA16-8A19-4AD9-8E83-793E554A8FF1}">
      <dgm:prSet/>
      <dgm:spPr/>
      <dgm:t>
        <a:bodyPr/>
        <a:lstStyle/>
        <a:p>
          <a:endParaRPr lang="en-US" sz="2400">
            <a:latin typeface="Times New Roman" panose="02020603050405020304" pitchFamily="18" charset="0"/>
            <a:cs typeface="Times New Roman" panose="02020603050405020304" pitchFamily="18" charset="0"/>
          </a:endParaRPr>
        </a:p>
      </dgm:t>
    </dgm:pt>
    <dgm:pt modelId="{CB0AE22F-50D1-4C36-91EA-3EA22A771C96}" type="sibTrans" cxnId="{B945CA16-8A19-4AD9-8E83-793E554A8FF1}">
      <dgm:prSet/>
      <dgm:spPr/>
      <dgm:t>
        <a:bodyPr/>
        <a:lstStyle/>
        <a:p>
          <a:endParaRPr lang="en-US" sz="2400">
            <a:latin typeface="Times New Roman" panose="02020603050405020304" pitchFamily="18" charset="0"/>
            <a:cs typeface="Times New Roman" panose="02020603050405020304" pitchFamily="18" charset="0"/>
          </a:endParaRPr>
        </a:p>
      </dgm:t>
    </dgm:pt>
    <dgm:pt modelId="{B3CCA0E3-6358-4C15-B54A-51B334E7FA47}">
      <dgm:prSet custT="1"/>
      <dgm:spPr/>
      <dgm:t>
        <a:bodyPr/>
        <a:lstStyle/>
        <a:p>
          <a:r>
            <a:rPr lang="en-US" sz="1800" dirty="0">
              <a:latin typeface="Times New Roman" panose="02020603050405020304" pitchFamily="18" charset="0"/>
              <a:cs typeface="Times New Roman" panose="02020603050405020304" pitchFamily="18" charset="0"/>
            </a:rPr>
            <a:t>Clustering</a:t>
          </a:r>
        </a:p>
      </dgm:t>
    </dgm:pt>
    <dgm:pt modelId="{2C32824D-91D8-4B1A-A62D-F08A1E3C73B8}" type="parTrans" cxnId="{70FF294D-86E1-4787-B32B-685D405032CF}">
      <dgm:prSet/>
      <dgm:spPr/>
      <dgm:t>
        <a:bodyPr/>
        <a:lstStyle/>
        <a:p>
          <a:endParaRPr lang="en-US" sz="2400">
            <a:latin typeface="Times New Roman" panose="02020603050405020304" pitchFamily="18" charset="0"/>
            <a:cs typeface="Times New Roman" panose="02020603050405020304" pitchFamily="18" charset="0"/>
          </a:endParaRPr>
        </a:p>
      </dgm:t>
    </dgm:pt>
    <dgm:pt modelId="{C2B29FCA-43F2-4265-9AC2-9F3297C819BE}" type="sibTrans" cxnId="{70FF294D-86E1-4787-B32B-685D405032CF}">
      <dgm:prSet/>
      <dgm:spPr/>
      <dgm:t>
        <a:bodyPr/>
        <a:lstStyle/>
        <a:p>
          <a:endParaRPr lang="en-US" sz="2400">
            <a:latin typeface="Times New Roman" panose="02020603050405020304" pitchFamily="18" charset="0"/>
            <a:cs typeface="Times New Roman" panose="02020603050405020304" pitchFamily="18" charset="0"/>
          </a:endParaRPr>
        </a:p>
      </dgm:t>
    </dgm:pt>
    <dgm:pt modelId="{F7FD6D96-0B01-46B7-BC42-E84B430593A8}">
      <dgm:prSet custT="1"/>
      <dgm:spPr/>
      <dgm:t>
        <a:bodyPr/>
        <a:lstStyle/>
        <a:p>
          <a:r>
            <a:rPr lang="en-US" sz="1800" dirty="0">
              <a:latin typeface="Times New Roman" panose="02020603050405020304" pitchFamily="18" charset="0"/>
              <a:cs typeface="Times New Roman" panose="02020603050405020304" pitchFamily="18" charset="0"/>
            </a:rPr>
            <a:t>Principle Component Analysis (PCA)</a:t>
          </a:r>
        </a:p>
      </dgm:t>
    </dgm:pt>
    <dgm:pt modelId="{9FC7A017-550F-421E-A74F-98BEA3510787}" type="parTrans" cxnId="{1F839E6F-B59D-450B-92B0-F9234FF1AA9D}">
      <dgm:prSet/>
      <dgm:spPr/>
      <dgm:t>
        <a:bodyPr/>
        <a:lstStyle/>
        <a:p>
          <a:endParaRPr lang="en-US" sz="2400">
            <a:latin typeface="Times New Roman" panose="02020603050405020304" pitchFamily="18" charset="0"/>
            <a:cs typeface="Times New Roman" panose="02020603050405020304" pitchFamily="18" charset="0"/>
          </a:endParaRPr>
        </a:p>
      </dgm:t>
    </dgm:pt>
    <dgm:pt modelId="{A045DEC3-C763-4E5F-91E5-4767F0C650BE}" type="sibTrans" cxnId="{1F839E6F-B59D-450B-92B0-F9234FF1AA9D}">
      <dgm:prSet/>
      <dgm:spPr/>
      <dgm:t>
        <a:bodyPr/>
        <a:lstStyle/>
        <a:p>
          <a:endParaRPr lang="en-US" sz="2400">
            <a:latin typeface="Times New Roman" panose="02020603050405020304" pitchFamily="18" charset="0"/>
            <a:cs typeface="Times New Roman" panose="02020603050405020304" pitchFamily="18" charset="0"/>
          </a:endParaRPr>
        </a:p>
      </dgm:t>
    </dgm:pt>
    <dgm:pt modelId="{D03E26C1-D751-4B6C-90F7-0197D5D3397F}">
      <dgm:prSet custT="1"/>
      <dgm:spPr/>
      <dgm:t>
        <a:bodyPr/>
        <a:lstStyle/>
        <a:p>
          <a:r>
            <a:rPr lang="en-US" sz="1800" dirty="0">
              <a:latin typeface="Times New Roman" panose="02020603050405020304" pitchFamily="18" charset="0"/>
              <a:cs typeface="Times New Roman" panose="02020603050405020304" pitchFamily="18" charset="0"/>
            </a:rPr>
            <a:t>K-Mean</a:t>
          </a:r>
        </a:p>
      </dgm:t>
    </dgm:pt>
    <dgm:pt modelId="{9F3A3FEE-ABA5-44C1-9E77-7DF2C1604DAB}" type="parTrans" cxnId="{F3662855-9D4D-4936-ABB3-F8E0662B35DE}">
      <dgm:prSet/>
      <dgm:spPr/>
      <dgm:t>
        <a:bodyPr/>
        <a:lstStyle/>
        <a:p>
          <a:endParaRPr lang="en-US" sz="2400">
            <a:latin typeface="Times New Roman" panose="02020603050405020304" pitchFamily="18" charset="0"/>
            <a:cs typeface="Times New Roman" panose="02020603050405020304" pitchFamily="18" charset="0"/>
          </a:endParaRPr>
        </a:p>
      </dgm:t>
    </dgm:pt>
    <dgm:pt modelId="{3DB48EF5-C0AE-4ABE-A7BD-6CD3DFD6AC7B}" type="sibTrans" cxnId="{F3662855-9D4D-4936-ABB3-F8E0662B35DE}">
      <dgm:prSet/>
      <dgm:spPr/>
      <dgm:t>
        <a:bodyPr/>
        <a:lstStyle/>
        <a:p>
          <a:endParaRPr lang="en-US" sz="2400">
            <a:latin typeface="Times New Roman" panose="02020603050405020304" pitchFamily="18" charset="0"/>
            <a:cs typeface="Times New Roman" panose="02020603050405020304" pitchFamily="18" charset="0"/>
          </a:endParaRPr>
        </a:p>
      </dgm:t>
    </dgm:pt>
    <dgm:pt modelId="{EB66DDD6-9761-4DD7-B97E-CCB13887D72A}">
      <dgm:prSet custT="1"/>
      <dgm:spPr/>
      <dgm:t>
        <a:bodyPr/>
        <a:lstStyle/>
        <a:p>
          <a:r>
            <a:rPr lang="en-US" sz="1800" dirty="0">
              <a:latin typeface="Times New Roman" panose="02020603050405020304" pitchFamily="18" charset="0"/>
              <a:cs typeface="Times New Roman" panose="02020603050405020304" pitchFamily="18" charset="0"/>
            </a:rPr>
            <a:t>Hierarchical</a:t>
          </a:r>
        </a:p>
      </dgm:t>
    </dgm:pt>
    <dgm:pt modelId="{2EC58CB7-E30E-405C-ACDD-A465F565ED02}" type="parTrans" cxnId="{440C0522-63A4-42B2-8057-C3B3CDE221AA}">
      <dgm:prSet/>
      <dgm:spPr/>
      <dgm:t>
        <a:bodyPr/>
        <a:lstStyle/>
        <a:p>
          <a:endParaRPr lang="en-US" sz="2400">
            <a:latin typeface="Times New Roman" panose="02020603050405020304" pitchFamily="18" charset="0"/>
            <a:cs typeface="Times New Roman" panose="02020603050405020304" pitchFamily="18" charset="0"/>
          </a:endParaRPr>
        </a:p>
      </dgm:t>
    </dgm:pt>
    <dgm:pt modelId="{5E692D47-1D75-456E-B591-884B4F483ECC}" type="sibTrans" cxnId="{440C0522-63A4-42B2-8057-C3B3CDE221AA}">
      <dgm:prSet/>
      <dgm:spPr/>
      <dgm:t>
        <a:bodyPr/>
        <a:lstStyle/>
        <a:p>
          <a:endParaRPr lang="en-US" sz="2400">
            <a:latin typeface="Times New Roman" panose="02020603050405020304" pitchFamily="18" charset="0"/>
            <a:cs typeface="Times New Roman" panose="02020603050405020304" pitchFamily="18" charset="0"/>
          </a:endParaRPr>
        </a:p>
      </dgm:t>
    </dgm:pt>
    <dgm:pt modelId="{68B11F75-0ACB-4A77-83EE-09109E417053}">
      <dgm:prSe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Linear / Polynomial</a:t>
          </a:r>
        </a:p>
      </dgm:t>
    </dgm:pt>
    <dgm:pt modelId="{96F2B2CE-AAFF-4FCE-ADA6-1FA38ABDD23C}" type="parTrans" cxnId="{A0A48C3F-AD19-4713-8AB1-09498F12129C}">
      <dgm:prSet/>
      <dgm:spPr/>
      <dgm:t>
        <a:bodyPr/>
        <a:lstStyle/>
        <a:p>
          <a:endParaRPr lang="en-US" sz="2400">
            <a:latin typeface="Times New Roman" panose="02020603050405020304" pitchFamily="18" charset="0"/>
            <a:cs typeface="Times New Roman" panose="02020603050405020304" pitchFamily="18" charset="0"/>
          </a:endParaRPr>
        </a:p>
      </dgm:t>
    </dgm:pt>
    <dgm:pt modelId="{77505F97-8ABA-4FA1-B66F-54ED4BDF266B}" type="sibTrans" cxnId="{A0A48C3F-AD19-4713-8AB1-09498F12129C}">
      <dgm:prSet/>
      <dgm:spPr/>
      <dgm:t>
        <a:bodyPr/>
        <a:lstStyle/>
        <a:p>
          <a:endParaRPr lang="en-US" sz="2400">
            <a:latin typeface="Times New Roman" panose="02020603050405020304" pitchFamily="18" charset="0"/>
            <a:cs typeface="Times New Roman" panose="02020603050405020304" pitchFamily="18" charset="0"/>
          </a:endParaRPr>
        </a:p>
      </dgm:t>
    </dgm:pt>
    <dgm:pt modelId="{43F0223B-FACD-4C05-BF58-86F59FF718C4}">
      <dgm:prSe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KNN</a:t>
          </a:r>
        </a:p>
      </dgm:t>
    </dgm:pt>
    <dgm:pt modelId="{BD508204-8427-4E72-AFBD-86BC355E738E}" type="parTrans" cxnId="{DA8DF4A1-7337-4A51-84AE-9F3722BC85C1}">
      <dgm:prSet/>
      <dgm:spPr/>
      <dgm:t>
        <a:bodyPr/>
        <a:lstStyle/>
        <a:p>
          <a:endParaRPr lang="en-US" sz="2400">
            <a:latin typeface="Times New Roman" panose="02020603050405020304" pitchFamily="18" charset="0"/>
            <a:cs typeface="Times New Roman" panose="02020603050405020304" pitchFamily="18" charset="0"/>
          </a:endParaRPr>
        </a:p>
      </dgm:t>
    </dgm:pt>
    <dgm:pt modelId="{43A340C4-5E0A-48DB-BE57-70F273333BFC}" type="sibTrans" cxnId="{DA8DF4A1-7337-4A51-84AE-9F3722BC85C1}">
      <dgm:prSet/>
      <dgm:spPr/>
      <dgm:t>
        <a:bodyPr/>
        <a:lstStyle/>
        <a:p>
          <a:endParaRPr lang="en-US" sz="2400">
            <a:latin typeface="Times New Roman" panose="02020603050405020304" pitchFamily="18" charset="0"/>
            <a:cs typeface="Times New Roman" panose="02020603050405020304" pitchFamily="18" charset="0"/>
          </a:endParaRPr>
        </a:p>
      </dgm:t>
    </dgm:pt>
    <dgm:pt modelId="{F6F85A8B-AF42-44EB-9F0C-4EFBD132E0DF}">
      <dgm:prSe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SVR</a:t>
          </a:r>
        </a:p>
      </dgm:t>
    </dgm:pt>
    <dgm:pt modelId="{0AC46395-B1E1-4090-8450-BC4761C6D873}" type="parTrans" cxnId="{D323FB4F-9356-4112-829C-8DB541E448EA}">
      <dgm:prSet/>
      <dgm:spPr/>
      <dgm:t>
        <a:bodyPr/>
        <a:lstStyle/>
        <a:p>
          <a:endParaRPr lang="en-US" sz="2400">
            <a:latin typeface="Times New Roman" panose="02020603050405020304" pitchFamily="18" charset="0"/>
            <a:cs typeface="Times New Roman" panose="02020603050405020304" pitchFamily="18" charset="0"/>
          </a:endParaRPr>
        </a:p>
      </dgm:t>
    </dgm:pt>
    <dgm:pt modelId="{C81EA989-FDB5-458C-AE84-5682CFC65861}" type="sibTrans" cxnId="{D323FB4F-9356-4112-829C-8DB541E448EA}">
      <dgm:prSet/>
      <dgm:spPr/>
      <dgm:t>
        <a:bodyPr/>
        <a:lstStyle/>
        <a:p>
          <a:endParaRPr lang="en-US" sz="2400">
            <a:latin typeface="Times New Roman" panose="02020603050405020304" pitchFamily="18" charset="0"/>
            <a:cs typeface="Times New Roman" panose="02020603050405020304" pitchFamily="18" charset="0"/>
          </a:endParaRPr>
        </a:p>
      </dgm:t>
    </dgm:pt>
    <dgm:pt modelId="{C72FA63B-8E74-43F9-901B-62383D65EF72}">
      <dgm:prSet custT="1"/>
      <dgm:spPr>
        <a:solidFill>
          <a:srgbClr val="FFC000"/>
        </a:solidFill>
        <a:ln>
          <a:solidFill>
            <a:schemeClr val="tx1"/>
          </a:solidFill>
        </a:ln>
      </dgm:spPr>
      <dgm:t>
        <a:bodyPr/>
        <a:lstStyle/>
        <a:p>
          <a:r>
            <a:rPr lang="en-US" sz="1800" dirty="0">
              <a:latin typeface="Times New Roman" panose="02020603050405020304" pitchFamily="18" charset="0"/>
              <a:cs typeface="Times New Roman" panose="02020603050405020304" pitchFamily="18" charset="0"/>
            </a:rPr>
            <a:t>Tree-based Regression models</a:t>
          </a:r>
        </a:p>
      </dgm:t>
    </dgm:pt>
    <dgm:pt modelId="{04D35474-C582-4135-9B28-C0334CBAE081}" type="parTrans" cxnId="{CADD4125-A7C2-4C3F-85B1-D94E812A0947}">
      <dgm:prSet/>
      <dgm:spPr/>
      <dgm:t>
        <a:bodyPr/>
        <a:lstStyle/>
        <a:p>
          <a:endParaRPr lang="en-US" sz="2400">
            <a:latin typeface="Times New Roman" panose="02020603050405020304" pitchFamily="18" charset="0"/>
            <a:cs typeface="Times New Roman" panose="02020603050405020304" pitchFamily="18" charset="0"/>
          </a:endParaRPr>
        </a:p>
      </dgm:t>
    </dgm:pt>
    <dgm:pt modelId="{79DE8834-2E72-402A-BC2B-26E7A34FE36A}" type="sibTrans" cxnId="{CADD4125-A7C2-4C3F-85B1-D94E812A0947}">
      <dgm:prSet/>
      <dgm:spPr/>
      <dgm:t>
        <a:bodyPr/>
        <a:lstStyle/>
        <a:p>
          <a:endParaRPr lang="en-US" sz="2400">
            <a:latin typeface="Times New Roman" panose="02020603050405020304" pitchFamily="18" charset="0"/>
            <a:cs typeface="Times New Roman" panose="02020603050405020304" pitchFamily="18" charset="0"/>
          </a:endParaRPr>
        </a:p>
      </dgm:t>
    </dgm:pt>
    <dgm:pt modelId="{203321A6-11FF-4B1E-9723-D93CB5F28451}">
      <dgm:prSe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Logistic regression</a:t>
          </a:r>
        </a:p>
      </dgm:t>
    </dgm:pt>
    <dgm:pt modelId="{4DCB1055-6CDC-462B-8E67-8EA115BFA749}" type="parTrans" cxnId="{8C8C4257-978A-448B-B1DC-C3DA17496596}">
      <dgm:prSet/>
      <dgm:spPr/>
      <dgm:t>
        <a:bodyPr/>
        <a:lstStyle/>
        <a:p>
          <a:endParaRPr lang="en-US" sz="2400">
            <a:latin typeface="Times New Roman" panose="02020603050405020304" pitchFamily="18" charset="0"/>
            <a:cs typeface="Times New Roman" panose="02020603050405020304" pitchFamily="18" charset="0"/>
          </a:endParaRPr>
        </a:p>
      </dgm:t>
    </dgm:pt>
    <dgm:pt modelId="{E2344810-5157-42BC-B079-9F58E45FA1AA}" type="sibTrans" cxnId="{8C8C4257-978A-448B-B1DC-C3DA17496596}">
      <dgm:prSet/>
      <dgm:spPr/>
      <dgm:t>
        <a:bodyPr/>
        <a:lstStyle/>
        <a:p>
          <a:endParaRPr lang="en-US" sz="2400">
            <a:latin typeface="Times New Roman" panose="02020603050405020304" pitchFamily="18" charset="0"/>
            <a:cs typeface="Times New Roman" panose="02020603050405020304" pitchFamily="18" charset="0"/>
          </a:endParaRPr>
        </a:p>
      </dgm:t>
    </dgm:pt>
    <dgm:pt modelId="{3C5CD3DC-77C7-4140-AFFE-5A22AE121737}">
      <dgm:prSe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KNN</a:t>
          </a:r>
        </a:p>
      </dgm:t>
    </dgm:pt>
    <dgm:pt modelId="{C40EB315-759A-4063-806E-20739C1167D2}" type="parTrans" cxnId="{8511702C-A459-4DB4-AF6C-4F8AD2551AD0}">
      <dgm:prSet/>
      <dgm:spPr/>
      <dgm:t>
        <a:bodyPr/>
        <a:lstStyle/>
        <a:p>
          <a:endParaRPr lang="en-US" sz="2400">
            <a:latin typeface="Times New Roman" panose="02020603050405020304" pitchFamily="18" charset="0"/>
            <a:cs typeface="Times New Roman" panose="02020603050405020304" pitchFamily="18" charset="0"/>
          </a:endParaRPr>
        </a:p>
      </dgm:t>
    </dgm:pt>
    <dgm:pt modelId="{37879D7D-D9EC-4896-8DCC-A7B6EEF60984}" type="sibTrans" cxnId="{8511702C-A459-4DB4-AF6C-4F8AD2551AD0}">
      <dgm:prSet/>
      <dgm:spPr/>
      <dgm:t>
        <a:bodyPr/>
        <a:lstStyle/>
        <a:p>
          <a:endParaRPr lang="en-US" sz="2400">
            <a:latin typeface="Times New Roman" panose="02020603050405020304" pitchFamily="18" charset="0"/>
            <a:cs typeface="Times New Roman" panose="02020603050405020304" pitchFamily="18" charset="0"/>
          </a:endParaRPr>
        </a:p>
      </dgm:t>
    </dgm:pt>
    <dgm:pt modelId="{24954BA9-0949-47EE-AC93-EC045E6A5AE2}">
      <dgm:prSet custT="1"/>
      <dgm:spPr>
        <a:solidFill>
          <a:schemeClr val="accent6">
            <a:lumMod val="60000"/>
            <a:lumOff val="40000"/>
          </a:schemeClr>
        </a:solidFill>
      </dgm:spPr>
      <dgm:t>
        <a:bodyPr/>
        <a:lstStyle/>
        <a:p>
          <a:r>
            <a:rPr lang="en-US" sz="1800" dirty="0">
              <a:latin typeface="Times New Roman" panose="02020603050405020304" pitchFamily="18" charset="0"/>
              <a:cs typeface="Times New Roman" panose="02020603050405020304" pitchFamily="18" charset="0"/>
            </a:rPr>
            <a:t>SVC</a:t>
          </a:r>
        </a:p>
      </dgm:t>
    </dgm:pt>
    <dgm:pt modelId="{45CABECA-F726-4512-BF63-407B30D20FFE}" type="parTrans" cxnId="{7AF1991B-0B2B-4F08-AA8E-1F9B53095D0C}">
      <dgm:prSet/>
      <dgm:spPr/>
      <dgm:t>
        <a:bodyPr/>
        <a:lstStyle/>
        <a:p>
          <a:endParaRPr lang="en-US" sz="2400">
            <a:latin typeface="Times New Roman" panose="02020603050405020304" pitchFamily="18" charset="0"/>
            <a:cs typeface="Times New Roman" panose="02020603050405020304" pitchFamily="18" charset="0"/>
          </a:endParaRPr>
        </a:p>
      </dgm:t>
    </dgm:pt>
    <dgm:pt modelId="{D46D9C50-5964-40D9-B385-63645780EFE2}" type="sibTrans" cxnId="{7AF1991B-0B2B-4F08-AA8E-1F9B53095D0C}">
      <dgm:prSet/>
      <dgm:spPr/>
      <dgm:t>
        <a:bodyPr/>
        <a:lstStyle/>
        <a:p>
          <a:endParaRPr lang="en-US" sz="2400">
            <a:latin typeface="Times New Roman" panose="02020603050405020304" pitchFamily="18" charset="0"/>
            <a:cs typeface="Times New Roman" panose="02020603050405020304" pitchFamily="18" charset="0"/>
          </a:endParaRPr>
        </a:p>
      </dgm:t>
    </dgm:pt>
    <dgm:pt modelId="{E25BE2AD-7A77-497A-856A-F92DE9CB30E9}">
      <dgm:prSet custT="1"/>
      <dgm:spPr>
        <a:solidFill>
          <a:srgbClr val="FFC000"/>
        </a:solidFill>
        <a:ln>
          <a:solidFill>
            <a:schemeClr val="bg2"/>
          </a:solidFill>
        </a:ln>
      </dgm:spPr>
      <dgm:t>
        <a:bodyPr/>
        <a:lstStyle/>
        <a:p>
          <a:r>
            <a:rPr lang="en-US" sz="1800" dirty="0">
              <a:latin typeface="Times New Roman" panose="02020603050405020304" pitchFamily="18" charset="0"/>
              <a:cs typeface="Times New Roman" panose="02020603050405020304" pitchFamily="18" charset="0"/>
            </a:rPr>
            <a:t>Tree-based Classification models</a:t>
          </a:r>
        </a:p>
      </dgm:t>
    </dgm:pt>
    <dgm:pt modelId="{98A91204-B5C3-4BA8-AF76-1FCB685785E7}" type="parTrans" cxnId="{F803180E-625C-437A-96AF-862BE27EB520}">
      <dgm:prSet/>
      <dgm:spPr/>
      <dgm:t>
        <a:bodyPr/>
        <a:lstStyle/>
        <a:p>
          <a:endParaRPr lang="en-US" sz="2400">
            <a:latin typeface="Times New Roman" panose="02020603050405020304" pitchFamily="18" charset="0"/>
            <a:cs typeface="Times New Roman" panose="02020603050405020304" pitchFamily="18" charset="0"/>
          </a:endParaRPr>
        </a:p>
      </dgm:t>
    </dgm:pt>
    <dgm:pt modelId="{6935BF08-6194-4F4B-A953-E004C709F85E}" type="sibTrans" cxnId="{F803180E-625C-437A-96AF-862BE27EB520}">
      <dgm:prSet/>
      <dgm:spPr/>
      <dgm:t>
        <a:bodyPr/>
        <a:lstStyle/>
        <a:p>
          <a:endParaRPr lang="en-US" sz="2400">
            <a:latin typeface="Times New Roman" panose="02020603050405020304" pitchFamily="18" charset="0"/>
            <a:cs typeface="Times New Roman" panose="02020603050405020304" pitchFamily="18" charset="0"/>
          </a:endParaRPr>
        </a:p>
      </dgm:t>
    </dgm:pt>
    <dgm:pt modelId="{C61E10C7-4D1B-4239-9E63-A4C4F9B99FAB}">
      <dgm:prSet/>
      <dgm:spPr>
        <a:solidFill>
          <a:schemeClr val="accent6">
            <a:lumMod val="60000"/>
            <a:lumOff val="40000"/>
          </a:schemeClr>
        </a:solidFill>
      </dgm:spPr>
      <dgm:t>
        <a:bodyPr/>
        <a:lstStyle/>
        <a:p>
          <a:r>
            <a:rPr lang="en-US" dirty="0">
              <a:latin typeface="Times New Roman" panose="02020603050405020304" pitchFamily="18" charset="0"/>
              <a:cs typeface="Times New Roman" panose="02020603050405020304" pitchFamily="18" charset="0"/>
            </a:rPr>
            <a:t>Penalized regression</a:t>
          </a:r>
        </a:p>
      </dgm:t>
    </dgm:pt>
    <dgm:pt modelId="{4429F07A-714A-45A0-9907-8524820860F7}" type="parTrans" cxnId="{0370E3B7-EE2F-42F1-B20B-FAB2EB6F95B7}">
      <dgm:prSet/>
      <dgm:spPr/>
      <dgm:t>
        <a:bodyPr/>
        <a:lstStyle/>
        <a:p>
          <a:endParaRPr lang="en-US">
            <a:latin typeface="Times New Roman" panose="02020603050405020304" pitchFamily="18" charset="0"/>
            <a:cs typeface="Times New Roman" panose="02020603050405020304" pitchFamily="18" charset="0"/>
          </a:endParaRPr>
        </a:p>
      </dgm:t>
    </dgm:pt>
    <dgm:pt modelId="{EDE54250-38CC-4E18-AD40-C9EDC4A60CF7}" type="sibTrans" cxnId="{0370E3B7-EE2F-42F1-B20B-FAB2EB6F95B7}">
      <dgm:prSet/>
      <dgm:spPr/>
      <dgm:t>
        <a:bodyPr/>
        <a:lstStyle/>
        <a:p>
          <a:endParaRPr lang="en-US">
            <a:latin typeface="Times New Roman" panose="02020603050405020304" pitchFamily="18" charset="0"/>
            <a:cs typeface="Times New Roman" panose="02020603050405020304" pitchFamily="18" charset="0"/>
          </a:endParaRPr>
        </a:p>
      </dgm:t>
    </dgm:pt>
    <dgm:pt modelId="{D36CEEA8-7DEA-475D-8F9A-76F3E09C9876}" type="pres">
      <dgm:prSet presAssocID="{A57EDED6-7539-49FF-9ECD-940E34898B63}" presName="hierChild1" presStyleCnt="0">
        <dgm:presLayoutVars>
          <dgm:orgChart val="1"/>
          <dgm:chPref val="1"/>
          <dgm:dir/>
          <dgm:animOne val="branch"/>
          <dgm:animLvl val="lvl"/>
          <dgm:resizeHandles/>
        </dgm:presLayoutVars>
      </dgm:prSet>
      <dgm:spPr/>
    </dgm:pt>
    <dgm:pt modelId="{53873906-BE81-4B9B-8A9E-3A6FB1C55995}" type="pres">
      <dgm:prSet presAssocID="{8230BE0A-DF26-4833-9662-0B248611BC65}" presName="hierRoot1" presStyleCnt="0">
        <dgm:presLayoutVars>
          <dgm:hierBranch val="init"/>
        </dgm:presLayoutVars>
      </dgm:prSet>
      <dgm:spPr/>
    </dgm:pt>
    <dgm:pt modelId="{42E4AA2B-388E-428B-847D-3A8B9CD9FA1B}" type="pres">
      <dgm:prSet presAssocID="{8230BE0A-DF26-4833-9662-0B248611BC65}" presName="rootComposite1" presStyleCnt="0"/>
      <dgm:spPr/>
    </dgm:pt>
    <dgm:pt modelId="{37A70B4E-32EB-4ACF-90D4-43DB962E6272}" type="pres">
      <dgm:prSet presAssocID="{8230BE0A-DF26-4833-9662-0B248611BC65}" presName="rootText1" presStyleLbl="node0" presStyleIdx="0" presStyleCnt="1" custScaleX="236286" custLinFactNeighborX="66731" custLinFactNeighborY="-801">
        <dgm:presLayoutVars>
          <dgm:chPref val="3"/>
        </dgm:presLayoutVars>
      </dgm:prSet>
      <dgm:spPr/>
    </dgm:pt>
    <dgm:pt modelId="{5AC44136-A21B-4B49-B855-A59BF142B660}" type="pres">
      <dgm:prSet presAssocID="{8230BE0A-DF26-4833-9662-0B248611BC65}" presName="rootConnector1" presStyleLbl="node1" presStyleIdx="0" presStyleCnt="0"/>
      <dgm:spPr/>
    </dgm:pt>
    <dgm:pt modelId="{2CF32124-9509-4E95-BC21-D458A73004D9}" type="pres">
      <dgm:prSet presAssocID="{8230BE0A-DF26-4833-9662-0B248611BC65}" presName="hierChild2" presStyleCnt="0"/>
      <dgm:spPr/>
    </dgm:pt>
    <dgm:pt modelId="{47ED1296-3879-4942-8BC8-34CFEEBA26AE}" type="pres">
      <dgm:prSet presAssocID="{DB5213A6-2D52-46D8-A86B-ABD0F45ADFBA}" presName="Name37" presStyleLbl="parChTrans1D2" presStyleIdx="0" presStyleCnt="2"/>
      <dgm:spPr/>
    </dgm:pt>
    <dgm:pt modelId="{57283BF6-6864-4952-BD35-E72805B4B358}" type="pres">
      <dgm:prSet presAssocID="{D66EF6F7-43EE-4C88-AA68-7E6778FB27AE}" presName="hierRoot2" presStyleCnt="0">
        <dgm:presLayoutVars>
          <dgm:hierBranch val="init"/>
        </dgm:presLayoutVars>
      </dgm:prSet>
      <dgm:spPr/>
    </dgm:pt>
    <dgm:pt modelId="{4EE10181-08A4-424E-BC7D-71A489787987}" type="pres">
      <dgm:prSet presAssocID="{D66EF6F7-43EE-4C88-AA68-7E6778FB27AE}" presName="rootComposite" presStyleCnt="0"/>
      <dgm:spPr/>
    </dgm:pt>
    <dgm:pt modelId="{E1429824-47A6-453B-9F01-EF45673FAFFB}" type="pres">
      <dgm:prSet presAssocID="{D66EF6F7-43EE-4C88-AA68-7E6778FB27AE}" presName="rootText" presStyleLbl="node2" presStyleIdx="0" presStyleCnt="2" custScaleX="224278" custLinFactNeighborX="85048">
        <dgm:presLayoutVars>
          <dgm:chPref val="3"/>
        </dgm:presLayoutVars>
      </dgm:prSet>
      <dgm:spPr/>
    </dgm:pt>
    <dgm:pt modelId="{82842A41-E897-4D2D-8FE9-9CC4ADB0CFD5}" type="pres">
      <dgm:prSet presAssocID="{D66EF6F7-43EE-4C88-AA68-7E6778FB27AE}" presName="rootConnector" presStyleLbl="node2" presStyleIdx="0" presStyleCnt="2"/>
      <dgm:spPr/>
    </dgm:pt>
    <dgm:pt modelId="{D66BBB25-E290-43B6-8CCD-41DB1E076F20}" type="pres">
      <dgm:prSet presAssocID="{D66EF6F7-43EE-4C88-AA68-7E6778FB27AE}" presName="hierChild4" presStyleCnt="0"/>
      <dgm:spPr/>
    </dgm:pt>
    <dgm:pt modelId="{E7AF192F-33F2-45A8-860C-D4AD58DD4C52}" type="pres">
      <dgm:prSet presAssocID="{3A573239-8938-46C7-A93A-344E6CE5C46C}" presName="Name37" presStyleLbl="parChTrans1D3" presStyleIdx="0" presStyleCnt="4"/>
      <dgm:spPr/>
    </dgm:pt>
    <dgm:pt modelId="{5A053008-AEFD-49B2-AA81-0518CDED5987}" type="pres">
      <dgm:prSet presAssocID="{20125556-BA5C-4FD6-BDD4-F98C85041542}" presName="hierRoot2" presStyleCnt="0">
        <dgm:presLayoutVars>
          <dgm:hierBranch val="init"/>
        </dgm:presLayoutVars>
      </dgm:prSet>
      <dgm:spPr/>
    </dgm:pt>
    <dgm:pt modelId="{9F151B0D-B4C7-4907-B291-2EBF5A2DC458}" type="pres">
      <dgm:prSet presAssocID="{20125556-BA5C-4FD6-BDD4-F98C85041542}" presName="rootComposite" presStyleCnt="0"/>
      <dgm:spPr/>
    </dgm:pt>
    <dgm:pt modelId="{213D73E6-AD55-4998-85BF-CA6F2CD6AEBF}" type="pres">
      <dgm:prSet presAssocID="{20125556-BA5C-4FD6-BDD4-F98C85041542}" presName="rootText" presStyleLbl="node3" presStyleIdx="0" presStyleCnt="4" custScaleX="241746" custLinFactNeighborX="85048">
        <dgm:presLayoutVars>
          <dgm:chPref val="3"/>
        </dgm:presLayoutVars>
      </dgm:prSet>
      <dgm:spPr/>
    </dgm:pt>
    <dgm:pt modelId="{25D3DF95-125E-46C2-9BF4-BA3569058373}" type="pres">
      <dgm:prSet presAssocID="{20125556-BA5C-4FD6-BDD4-F98C85041542}" presName="rootConnector" presStyleLbl="node3" presStyleIdx="0" presStyleCnt="4"/>
      <dgm:spPr/>
    </dgm:pt>
    <dgm:pt modelId="{E1AF4D00-D54F-4A52-828C-C98CA5EF68D8}" type="pres">
      <dgm:prSet presAssocID="{20125556-BA5C-4FD6-BDD4-F98C85041542}" presName="hierChild4" presStyleCnt="0"/>
      <dgm:spPr/>
    </dgm:pt>
    <dgm:pt modelId="{5E073003-AD1F-4C90-9657-5D2932556A5D}" type="pres">
      <dgm:prSet presAssocID="{96F2B2CE-AAFF-4FCE-ADA6-1FA38ABDD23C}" presName="Name37" presStyleLbl="parChTrans1D4" presStyleIdx="0" presStyleCnt="12"/>
      <dgm:spPr/>
    </dgm:pt>
    <dgm:pt modelId="{E30EEBE3-8EAB-48A5-9655-78577D7A6233}" type="pres">
      <dgm:prSet presAssocID="{68B11F75-0ACB-4A77-83EE-09109E417053}" presName="hierRoot2" presStyleCnt="0">
        <dgm:presLayoutVars>
          <dgm:hierBranch val="init"/>
        </dgm:presLayoutVars>
      </dgm:prSet>
      <dgm:spPr/>
    </dgm:pt>
    <dgm:pt modelId="{910C6DEC-5CF5-468E-9533-42C2B7BB5637}" type="pres">
      <dgm:prSet presAssocID="{68B11F75-0ACB-4A77-83EE-09109E417053}" presName="rootComposite" presStyleCnt="0"/>
      <dgm:spPr/>
    </dgm:pt>
    <dgm:pt modelId="{9966D642-01C5-427F-AF15-E5950C131DE1}" type="pres">
      <dgm:prSet presAssocID="{68B11F75-0ACB-4A77-83EE-09109E417053}" presName="rootText" presStyleLbl="node4" presStyleIdx="0" presStyleCnt="12" custScaleX="126731" custLinFactNeighborX="85048">
        <dgm:presLayoutVars>
          <dgm:chPref val="3"/>
        </dgm:presLayoutVars>
      </dgm:prSet>
      <dgm:spPr/>
    </dgm:pt>
    <dgm:pt modelId="{4FF0A589-8869-4A30-9400-52E7ABB1A8A8}" type="pres">
      <dgm:prSet presAssocID="{68B11F75-0ACB-4A77-83EE-09109E417053}" presName="rootConnector" presStyleLbl="node4" presStyleIdx="0" presStyleCnt="12"/>
      <dgm:spPr/>
    </dgm:pt>
    <dgm:pt modelId="{22E1A684-912B-40D6-9521-55D10E417475}" type="pres">
      <dgm:prSet presAssocID="{68B11F75-0ACB-4A77-83EE-09109E417053}" presName="hierChild4" presStyleCnt="0"/>
      <dgm:spPr/>
    </dgm:pt>
    <dgm:pt modelId="{CBE3F167-A195-4E67-98B8-66CB698B83CE}" type="pres">
      <dgm:prSet presAssocID="{68B11F75-0ACB-4A77-83EE-09109E417053}" presName="hierChild5" presStyleCnt="0"/>
      <dgm:spPr/>
    </dgm:pt>
    <dgm:pt modelId="{4741A27E-66E1-4819-B3DD-ABDF91181E8F}" type="pres">
      <dgm:prSet presAssocID="{4429F07A-714A-45A0-9907-8524820860F7}" presName="Name37" presStyleLbl="parChTrans1D4" presStyleIdx="1" presStyleCnt="12"/>
      <dgm:spPr/>
    </dgm:pt>
    <dgm:pt modelId="{7C560EA4-C72F-4216-8B65-EF6F117519AF}" type="pres">
      <dgm:prSet presAssocID="{C61E10C7-4D1B-4239-9E63-A4C4F9B99FAB}" presName="hierRoot2" presStyleCnt="0">
        <dgm:presLayoutVars>
          <dgm:hierBranch val="init"/>
        </dgm:presLayoutVars>
      </dgm:prSet>
      <dgm:spPr/>
    </dgm:pt>
    <dgm:pt modelId="{ED77B965-80C3-4128-B9A9-8C35E7C18D8A}" type="pres">
      <dgm:prSet presAssocID="{C61E10C7-4D1B-4239-9E63-A4C4F9B99FAB}" presName="rootComposite" presStyleCnt="0"/>
      <dgm:spPr/>
    </dgm:pt>
    <dgm:pt modelId="{66986632-6440-4046-B196-E05435F76859}" type="pres">
      <dgm:prSet presAssocID="{C61E10C7-4D1B-4239-9E63-A4C4F9B99FAB}" presName="rootText" presStyleLbl="node4" presStyleIdx="1" presStyleCnt="12" custScaleX="131786" custLinFactX="-26860" custLinFactNeighborX="-100000" custLinFactNeighborY="-53676">
        <dgm:presLayoutVars>
          <dgm:chPref val="3"/>
        </dgm:presLayoutVars>
      </dgm:prSet>
      <dgm:spPr/>
    </dgm:pt>
    <dgm:pt modelId="{D4A0C910-4688-4567-8201-58AD2E6D4EA9}" type="pres">
      <dgm:prSet presAssocID="{C61E10C7-4D1B-4239-9E63-A4C4F9B99FAB}" presName="rootConnector" presStyleLbl="node4" presStyleIdx="1" presStyleCnt="12"/>
      <dgm:spPr/>
    </dgm:pt>
    <dgm:pt modelId="{7DC43C4F-83C7-49E1-B9B7-6B75238666B8}" type="pres">
      <dgm:prSet presAssocID="{C61E10C7-4D1B-4239-9E63-A4C4F9B99FAB}" presName="hierChild4" presStyleCnt="0"/>
      <dgm:spPr/>
    </dgm:pt>
    <dgm:pt modelId="{F7BB3970-C3EB-467C-A18A-5957578A0CB8}" type="pres">
      <dgm:prSet presAssocID="{C61E10C7-4D1B-4239-9E63-A4C4F9B99FAB}" presName="hierChild5" presStyleCnt="0"/>
      <dgm:spPr/>
    </dgm:pt>
    <dgm:pt modelId="{3AF11032-855E-41A9-8027-A602BFDC5B04}" type="pres">
      <dgm:prSet presAssocID="{BD508204-8427-4E72-AFBD-86BC355E738E}" presName="Name37" presStyleLbl="parChTrans1D4" presStyleIdx="2" presStyleCnt="12"/>
      <dgm:spPr/>
    </dgm:pt>
    <dgm:pt modelId="{CFBCD4BA-FCC0-43E2-93AC-737D26F3B06F}" type="pres">
      <dgm:prSet presAssocID="{43F0223B-FACD-4C05-BF58-86F59FF718C4}" presName="hierRoot2" presStyleCnt="0">
        <dgm:presLayoutVars>
          <dgm:hierBranch val="init"/>
        </dgm:presLayoutVars>
      </dgm:prSet>
      <dgm:spPr/>
    </dgm:pt>
    <dgm:pt modelId="{D14981EE-FCD2-4139-B5EC-FF2DCC8C88DC}" type="pres">
      <dgm:prSet presAssocID="{43F0223B-FACD-4C05-BF58-86F59FF718C4}" presName="rootComposite" presStyleCnt="0"/>
      <dgm:spPr/>
    </dgm:pt>
    <dgm:pt modelId="{EC0DC4CC-E7E1-42A4-9A6A-A9230A2EC0F3}" type="pres">
      <dgm:prSet presAssocID="{43F0223B-FACD-4C05-BF58-86F59FF718C4}" presName="rootText" presStyleLbl="node4" presStyleIdx="2" presStyleCnt="12" custLinFactY="-33180" custLinFactNeighborX="82894" custLinFactNeighborY="-100000">
        <dgm:presLayoutVars>
          <dgm:chPref val="3"/>
        </dgm:presLayoutVars>
      </dgm:prSet>
      <dgm:spPr/>
    </dgm:pt>
    <dgm:pt modelId="{DC8185D6-EDC2-41C0-86F5-ADC9A37917C7}" type="pres">
      <dgm:prSet presAssocID="{43F0223B-FACD-4C05-BF58-86F59FF718C4}" presName="rootConnector" presStyleLbl="node4" presStyleIdx="2" presStyleCnt="12"/>
      <dgm:spPr/>
    </dgm:pt>
    <dgm:pt modelId="{AB5F2C15-3BE4-42CC-A820-5D1E034B7DCF}" type="pres">
      <dgm:prSet presAssocID="{43F0223B-FACD-4C05-BF58-86F59FF718C4}" presName="hierChild4" presStyleCnt="0"/>
      <dgm:spPr/>
    </dgm:pt>
    <dgm:pt modelId="{F12DFDB1-B319-4EEC-8167-5A03CD0F573D}" type="pres">
      <dgm:prSet presAssocID="{43F0223B-FACD-4C05-BF58-86F59FF718C4}" presName="hierChild5" presStyleCnt="0"/>
      <dgm:spPr/>
    </dgm:pt>
    <dgm:pt modelId="{626FB816-E2D2-4F60-A048-C5C266A504BB}" type="pres">
      <dgm:prSet presAssocID="{0AC46395-B1E1-4090-8450-BC4761C6D873}" presName="Name37" presStyleLbl="parChTrans1D4" presStyleIdx="3" presStyleCnt="12"/>
      <dgm:spPr/>
    </dgm:pt>
    <dgm:pt modelId="{89D3F386-4CA1-4538-94E9-1351914CEA89}" type="pres">
      <dgm:prSet presAssocID="{F6F85A8B-AF42-44EB-9F0C-4EFBD132E0DF}" presName="hierRoot2" presStyleCnt="0">
        <dgm:presLayoutVars>
          <dgm:hierBranch val="init"/>
        </dgm:presLayoutVars>
      </dgm:prSet>
      <dgm:spPr/>
    </dgm:pt>
    <dgm:pt modelId="{28848FDE-53B5-4A92-B59B-C9F84772223E}" type="pres">
      <dgm:prSet presAssocID="{F6F85A8B-AF42-44EB-9F0C-4EFBD132E0DF}" presName="rootComposite" presStyleCnt="0"/>
      <dgm:spPr/>
    </dgm:pt>
    <dgm:pt modelId="{06FFEC18-013F-42DF-9671-4E3B7C0897D0}" type="pres">
      <dgm:prSet presAssocID="{F6F85A8B-AF42-44EB-9F0C-4EFBD132E0DF}" presName="rootText" presStyleLbl="node4" presStyleIdx="3" presStyleCnt="12" custLinFactY="-756" custLinFactNeighborX="82992" custLinFactNeighborY="-100000">
        <dgm:presLayoutVars>
          <dgm:chPref val="3"/>
        </dgm:presLayoutVars>
      </dgm:prSet>
      <dgm:spPr/>
    </dgm:pt>
    <dgm:pt modelId="{368B18FC-A875-422C-8FC5-EFD4BE0617E2}" type="pres">
      <dgm:prSet presAssocID="{F6F85A8B-AF42-44EB-9F0C-4EFBD132E0DF}" presName="rootConnector" presStyleLbl="node4" presStyleIdx="3" presStyleCnt="12"/>
      <dgm:spPr/>
    </dgm:pt>
    <dgm:pt modelId="{23FB9FAD-2071-49ED-ADB4-9298B24A36B0}" type="pres">
      <dgm:prSet presAssocID="{F6F85A8B-AF42-44EB-9F0C-4EFBD132E0DF}" presName="hierChild4" presStyleCnt="0"/>
      <dgm:spPr/>
    </dgm:pt>
    <dgm:pt modelId="{41B35C7E-3950-46A7-9608-D81265ECCFA9}" type="pres">
      <dgm:prSet presAssocID="{F6F85A8B-AF42-44EB-9F0C-4EFBD132E0DF}" presName="hierChild5" presStyleCnt="0"/>
      <dgm:spPr/>
    </dgm:pt>
    <dgm:pt modelId="{95ADAE18-9B54-4595-9AB9-604DEC69916D}" type="pres">
      <dgm:prSet presAssocID="{04D35474-C582-4135-9B28-C0334CBAE081}" presName="Name37" presStyleLbl="parChTrans1D4" presStyleIdx="4" presStyleCnt="12"/>
      <dgm:spPr/>
    </dgm:pt>
    <dgm:pt modelId="{BF2CF2DC-75DA-4F2A-B14D-291407DBE070}" type="pres">
      <dgm:prSet presAssocID="{C72FA63B-8E74-43F9-901B-62383D65EF72}" presName="hierRoot2" presStyleCnt="0">
        <dgm:presLayoutVars>
          <dgm:hierBranch val="init"/>
        </dgm:presLayoutVars>
      </dgm:prSet>
      <dgm:spPr/>
    </dgm:pt>
    <dgm:pt modelId="{7B845C16-9A29-4C42-B97D-21D3EECF8D20}" type="pres">
      <dgm:prSet presAssocID="{C72FA63B-8E74-43F9-901B-62383D65EF72}" presName="rootComposite" presStyleCnt="0"/>
      <dgm:spPr/>
    </dgm:pt>
    <dgm:pt modelId="{94A81AFF-BBB1-4D8F-9247-1A7B767E9882}" type="pres">
      <dgm:prSet presAssocID="{C72FA63B-8E74-43F9-901B-62383D65EF72}" presName="rootText" presStyleLbl="node4" presStyleIdx="4" presStyleCnt="12" custScaleX="201237" custScaleY="151637" custLinFactNeighborX="79907" custLinFactNeighborY="-48763">
        <dgm:presLayoutVars>
          <dgm:chPref val="3"/>
        </dgm:presLayoutVars>
      </dgm:prSet>
      <dgm:spPr/>
    </dgm:pt>
    <dgm:pt modelId="{1DBAC56C-97FE-45F9-A767-489D91F6CA89}" type="pres">
      <dgm:prSet presAssocID="{C72FA63B-8E74-43F9-901B-62383D65EF72}" presName="rootConnector" presStyleLbl="node4" presStyleIdx="4" presStyleCnt="12"/>
      <dgm:spPr/>
    </dgm:pt>
    <dgm:pt modelId="{3708A37B-4483-41BF-A559-0B2584046AC6}" type="pres">
      <dgm:prSet presAssocID="{C72FA63B-8E74-43F9-901B-62383D65EF72}" presName="hierChild4" presStyleCnt="0"/>
      <dgm:spPr/>
    </dgm:pt>
    <dgm:pt modelId="{1E65046A-5451-4785-9A16-46893D1C3441}" type="pres">
      <dgm:prSet presAssocID="{C72FA63B-8E74-43F9-901B-62383D65EF72}" presName="hierChild5" presStyleCnt="0"/>
      <dgm:spPr/>
    </dgm:pt>
    <dgm:pt modelId="{BAB98711-C090-4CAB-ABE4-AC0FA9C2AD6F}" type="pres">
      <dgm:prSet presAssocID="{20125556-BA5C-4FD6-BDD4-F98C85041542}" presName="hierChild5" presStyleCnt="0"/>
      <dgm:spPr/>
    </dgm:pt>
    <dgm:pt modelId="{13C8E311-0BD7-4F3B-933A-A1F3F94D5406}" type="pres">
      <dgm:prSet presAssocID="{93F3E28B-45EB-4521-A56E-B242BC5064C7}" presName="Name37" presStyleLbl="parChTrans1D3" presStyleIdx="1" presStyleCnt="4"/>
      <dgm:spPr/>
    </dgm:pt>
    <dgm:pt modelId="{1051110B-7076-4392-824D-94FF2A7544FE}" type="pres">
      <dgm:prSet presAssocID="{00083D27-ACC2-48E0-B7D5-AD149BDA790A}" presName="hierRoot2" presStyleCnt="0">
        <dgm:presLayoutVars>
          <dgm:hierBranch val="init"/>
        </dgm:presLayoutVars>
      </dgm:prSet>
      <dgm:spPr/>
    </dgm:pt>
    <dgm:pt modelId="{7E9153F4-73E1-49B4-AE01-08A1CED6A28B}" type="pres">
      <dgm:prSet presAssocID="{00083D27-ACC2-48E0-B7D5-AD149BDA790A}" presName="rootComposite" presStyleCnt="0"/>
      <dgm:spPr/>
    </dgm:pt>
    <dgm:pt modelId="{0BEDD8D0-8B58-49F8-80B7-666FA25E519D}" type="pres">
      <dgm:prSet presAssocID="{00083D27-ACC2-48E0-B7D5-AD149BDA790A}" presName="rootText" presStyleLbl="node3" presStyleIdx="1" presStyleCnt="4" custScaleX="227429" custLinFactNeighborX="85048">
        <dgm:presLayoutVars>
          <dgm:chPref val="3"/>
        </dgm:presLayoutVars>
      </dgm:prSet>
      <dgm:spPr/>
    </dgm:pt>
    <dgm:pt modelId="{284F600D-FA6F-45B4-9AA2-4F80EF8D5DA9}" type="pres">
      <dgm:prSet presAssocID="{00083D27-ACC2-48E0-B7D5-AD149BDA790A}" presName="rootConnector" presStyleLbl="node3" presStyleIdx="1" presStyleCnt="4"/>
      <dgm:spPr/>
    </dgm:pt>
    <dgm:pt modelId="{7DDDAB32-D6F3-47C8-A07D-5EC0ABD62C92}" type="pres">
      <dgm:prSet presAssocID="{00083D27-ACC2-48E0-B7D5-AD149BDA790A}" presName="hierChild4" presStyleCnt="0"/>
      <dgm:spPr/>
    </dgm:pt>
    <dgm:pt modelId="{98B54C4E-7BA2-451D-B401-BCA1678666D1}" type="pres">
      <dgm:prSet presAssocID="{4DCB1055-6CDC-462B-8E67-8EA115BFA749}" presName="Name37" presStyleLbl="parChTrans1D4" presStyleIdx="5" presStyleCnt="12"/>
      <dgm:spPr/>
    </dgm:pt>
    <dgm:pt modelId="{0CAA4B6C-6177-4EC1-9385-E2025812BF35}" type="pres">
      <dgm:prSet presAssocID="{203321A6-11FF-4B1E-9723-D93CB5F28451}" presName="hierRoot2" presStyleCnt="0">
        <dgm:presLayoutVars>
          <dgm:hierBranch val="init"/>
        </dgm:presLayoutVars>
      </dgm:prSet>
      <dgm:spPr/>
    </dgm:pt>
    <dgm:pt modelId="{4035099F-1DA0-4110-9223-3EF683671355}" type="pres">
      <dgm:prSet presAssocID="{203321A6-11FF-4B1E-9723-D93CB5F28451}" presName="rootComposite" presStyleCnt="0"/>
      <dgm:spPr/>
    </dgm:pt>
    <dgm:pt modelId="{1884B6FC-2548-493F-BCC4-4C826622C000}" type="pres">
      <dgm:prSet presAssocID="{203321A6-11FF-4B1E-9723-D93CB5F28451}" presName="rootText" presStyleLbl="node4" presStyleIdx="5" presStyleCnt="12" custScaleX="131143" custLinFactNeighborX="85048">
        <dgm:presLayoutVars>
          <dgm:chPref val="3"/>
        </dgm:presLayoutVars>
      </dgm:prSet>
      <dgm:spPr/>
    </dgm:pt>
    <dgm:pt modelId="{24781A72-3F71-494C-A3D4-1616C89528EA}" type="pres">
      <dgm:prSet presAssocID="{203321A6-11FF-4B1E-9723-D93CB5F28451}" presName="rootConnector" presStyleLbl="node4" presStyleIdx="5" presStyleCnt="12"/>
      <dgm:spPr/>
    </dgm:pt>
    <dgm:pt modelId="{94418331-E087-45C7-9CDE-B4DF0819C06B}" type="pres">
      <dgm:prSet presAssocID="{203321A6-11FF-4B1E-9723-D93CB5F28451}" presName="hierChild4" presStyleCnt="0"/>
      <dgm:spPr/>
    </dgm:pt>
    <dgm:pt modelId="{C0E8C249-D3AD-4BBE-B1D3-BEF54A1C002F}" type="pres">
      <dgm:prSet presAssocID="{203321A6-11FF-4B1E-9723-D93CB5F28451}" presName="hierChild5" presStyleCnt="0"/>
      <dgm:spPr/>
    </dgm:pt>
    <dgm:pt modelId="{0C083DB2-4183-45DE-B1B1-654322D709BB}" type="pres">
      <dgm:prSet presAssocID="{C40EB315-759A-4063-806E-20739C1167D2}" presName="Name37" presStyleLbl="parChTrans1D4" presStyleIdx="6" presStyleCnt="12"/>
      <dgm:spPr/>
    </dgm:pt>
    <dgm:pt modelId="{9ED3D908-5C60-46D0-BDB0-25E93986120F}" type="pres">
      <dgm:prSet presAssocID="{3C5CD3DC-77C7-4140-AFFE-5A22AE121737}" presName="hierRoot2" presStyleCnt="0">
        <dgm:presLayoutVars>
          <dgm:hierBranch val="init"/>
        </dgm:presLayoutVars>
      </dgm:prSet>
      <dgm:spPr/>
    </dgm:pt>
    <dgm:pt modelId="{8CE86502-2935-4836-B1B5-0E07E9ECC970}" type="pres">
      <dgm:prSet presAssocID="{3C5CD3DC-77C7-4140-AFFE-5A22AE121737}" presName="rootComposite" presStyleCnt="0"/>
      <dgm:spPr/>
    </dgm:pt>
    <dgm:pt modelId="{541003CF-4734-4584-B763-42CC13D28611}" type="pres">
      <dgm:prSet presAssocID="{3C5CD3DC-77C7-4140-AFFE-5A22AE121737}" presName="rootText" presStyleLbl="node4" presStyleIdx="6" presStyleCnt="12" custLinFactNeighborX="85048">
        <dgm:presLayoutVars>
          <dgm:chPref val="3"/>
        </dgm:presLayoutVars>
      </dgm:prSet>
      <dgm:spPr/>
    </dgm:pt>
    <dgm:pt modelId="{B6C02E32-00F6-4164-9AFD-12DFB0A4686D}" type="pres">
      <dgm:prSet presAssocID="{3C5CD3DC-77C7-4140-AFFE-5A22AE121737}" presName="rootConnector" presStyleLbl="node4" presStyleIdx="6" presStyleCnt="12"/>
      <dgm:spPr/>
    </dgm:pt>
    <dgm:pt modelId="{60F745C0-95AF-44AA-8E76-256E70FC56DA}" type="pres">
      <dgm:prSet presAssocID="{3C5CD3DC-77C7-4140-AFFE-5A22AE121737}" presName="hierChild4" presStyleCnt="0"/>
      <dgm:spPr/>
    </dgm:pt>
    <dgm:pt modelId="{92EE5627-C31D-4455-8B3D-08EC7DDE020C}" type="pres">
      <dgm:prSet presAssocID="{3C5CD3DC-77C7-4140-AFFE-5A22AE121737}" presName="hierChild5" presStyleCnt="0"/>
      <dgm:spPr/>
    </dgm:pt>
    <dgm:pt modelId="{0C1351D8-5631-4544-B21A-B64BCBA68257}" type="pres">
      <dgm:prSet presAssocID="{45CABECA-F726-4512-BF63-407B30D20FFE}" presName="Name37" presStyleLbl="parChTrans1D4" presStyleIdx="7" presStyleCnt="12"/>
      <dgm:spPr/>
    </dgm:pt>
    <dgm:pt modelId="{6A3D05E6-4089-434D-AD3C-39B37D5E42B6}" type="pres">
      <dgm:prSet presAssocID="{24954BA9-0949-47EE-AC93-EC045E6A5AE2}" presName="hierRoot2" presStyleCnt="0">
        <dgm:presLayoutVars>
          <dgm:hierBranch val="init"/>
        </dgm:presLayoutVars>
      </dgm:prSet>
      <dgm:spPr/>
    </dgm:pt>
    <dgm:pt modelId="{F5C25E01-3D1E-4CB3-B0C3-703DC75C1E99}" type="pres">
      <dgm:prSet presAssocID="{24954BA9-0949-47EE-AC93-EC045E6A5AE2}" presName="rootComposite" presStyleCnt="0"/>
      <dgm:spPr/>
    </dgm:pt>
    <dgm:pt modelId="{F72571EC-47AA-41E9-AF59-338A0CF8C036}" type="pres">
      <dgm:prSet presAssocID="{24954BA9-0949-47EE-AC93-EC045E6A5AE2}" presName="rootText" presStyleLbl="node4" presStyleIdx="7" presStyleCnt="12" custLinFactNeighborX="88281" custLinFactNeighborY="40910">
        <dgm:presLayoutVars>
          <dgm:chPref val="3"/>
        </dgm:presLayoutVars>
      </dgm:prSet>
      <dgm:spPr/>
    </dgm:pt>
    <dgm:pt modelId="{3F04A142-B116-4086-BB44-6D255EDBB70E}" type="pres">
      <dgm:prSet presAssocID="{24954BA9-0949-47EE-AC93-EC045E6A5AE2}" presName="rootConnector" presStyleLbl="node4" presStyleIdx="7" presStyleCnt="12"/>
      <dgm:spPr/>
    </dgm:pt>
    <dgm:pt modelId="{33411D81-F88B-4ACA-B978-E48BBCA83F1F}" type="pres">
      <dgm:prSet presAssocID="{24954BA9-0949-47EE-AC93-EC045E6A5AE2}" presName="hierChild4" presStyleCnt="0"/>
      <dgm:spPr/>
    </dgm:pt>
    <dgm:pt modelId="{C9BB0D5C-5C35-4B94-8E1B-ED7ABA880F17}" type="pres">
      <dgm:prSet presAssocID="{24954BA9-0949-47EE-AC93-EC045E6A5AE2}" presName="hierChild5" presStyleCnt="0"/>
      <dgm:spPr/>
    </dgm:pt>
    <dgm:pt modelId="{D934C4E8-23EC-4FDC-9B24-A946D499A177}" type="pres">
      <dgm:prSet presAssocID="{98A91204-B5C3-4BA8-AF76-1FCB685785E7}" presName="Name37" presStyleLbl="parChTrans1D4" presStyleIdx="8" presStyleCnt="12"/>
      <dgm:spPr/>
    </dgm:pt>
    <dgm:pt modelId="{0357ACEB-D5FD-411C-9067-F54EE567A1FB}" type="pres">
      <dgm:prSet presAssocID="{E25BE2AD-7A77-497A-856A-F92DE9CB30E9}" presName="hierRoot2" presStyleCnt="0">
        <dgm:presLayoutVars>
          <dgm:hierBranch val="init"/>
        </dgm:presLayoutVars>
      </dgm:prSet>
      <dgm:spPr/>
    </dgm:pt>
    <dgm:pt modelId="{058E8899-081F-4A86-AE87-0BE52A585C0C}" type="pres">
      <dgm:prSet presAssocID="{E25BE2AD-7A77-497A-856A-F92DE9CB30E9}" presName="rootComposite" presStyleCnt="0"/>
      <dgm:spPr/>
    </dgm:pt>
    <dgm:pt modelId="{F71A0435-68A8-408C-8E8F-5A64432D09E5}" type="pres">
      <dgm:prSet presAssocID="{E25BE2AD-7A77-497A-856A-F92DE9CB30E9}" presName="rootText" presStyleLbl="node4" presStyleIdx="8" presStyleCnt="12" custScaleX="203840" custScaleY="148118" custLinFactNeighborX="87207" custLinFactNeighborY="96756">
        <dgm:presLayoutVars>
          <dgm:chPref val="3"/>
        </dgm:presLayoutVars>
      </dgm:prSet>
      <dgm:spPr/>
    </dgm:pt>
    <dgm:pt modelId="{62A4F042-5ECB-49E3-9D3E-4B5A51ED5779}" type="pres">
      <dgm:prSet presAssocID="{E25BE2AD-7A77-497A-856A-F92DE9CB30E9}" presName="rootConnector" presStyleLbl="node4" presStyleIdx="8" presStyleCnt="12"/>
      <dgm:spPr/>
    </dgm:pt>
    <dgm:pt modelId="{11CA827B-DD0D-42CC-8650-99A6881EE0A5}" type="pres">
      <dgm:prSet presAssocID="{E25BE2AD-7A77-497A-856A-F92DE9CB30E9}" presName="hierChild4" presStyleCnt="0"/>
      <dgm:spPr/>
    </dgm:pt>
    <dgm:pt modelId="{A13FE867-49F0-492D-B0DD-D8AAD7B56D55}" type="pres">
      <dgm:prSet presAssocID="{E25BE2AD-7A77-497A-856A-F92DE9CB30E9}" presName="hierChild5" presStyleCnt="0"/>
      <dgm:spPr/>
    </dgm:pt>
    <dgm:pt modelId="{64067187-DE30-47F6-BD2C-61AB2DD8CAD0}" type="pres">
      <dgm:prSet presAssocID="{00083D27-ACC2-48E0-B7D5-AD149BDA790A}" presName="hierChild5" presStyleCnt="0"/>
      <dgm:spPr/>
    </dgm:pt>
    <dgm:pt modelId="{B9AAE395-2049-4BAB-9AE6-9D2F3A77BEEF}" type="pres">
      <dgm:prSet presAssocID="{D66EF6F7-43EE-4C88-AA68-7E6778FB27AE}" presName="hierChild5" presStyleCnt="0"/>
      <dgm:spPr/>
    </dgm:pt>
    <dgm:pt modelId="{6742671D-9B19-4537-A349-FB0F1BCD863E}" type="pres">
      <dgm:prSet presAssocID="{3A2664CB-B6C3-44F9-BAFE-14CFE7A29C49}" presName="Name37" presStyleLbl="parChTrans1D2" presStyleIdx="1" presStyleCnt="2"/>
      <dgm:spPr/>
    </dgm:pt>
    <dgm:pt modelId="{1883753F-761A-4AA2-B4DE-0F1D792F101C}" type="pres">
      <dgm:prSet presAssocID="{1959BDCD-F863-417C-ADFC-8520CA11461D}" presName="hierRoot2" presStyleCnt="0">
        <dgm:presLayoutVars>
          <dgm:hierBranch val="init"/>
        </dgm:presLayoutVars>
      </dgm:prSet>
      <dgm:spPr/>
    </dgm:pt>
    <dgm:pt modelId="{5EE188A1-99E9-425B-BC56-3D4C42DF6997}" type="pres">
      <dgm:prSet presAssocID="{1959BDCD-F863-417C-ADFC-8520CA11461D}" presName="rootComposite" presStyleCnt="0"/>
      <dgm:spPr/>
    </dgm:pt>
    <dgm:pt modelId="{1F964344-D8B6-4ABA-BB5C-713496E64093}" type="pres">
      <dgm:prSet presAssocID="{1959BDCD-F863-417C-ADFC-8520CA11461D}" presName="rootText" presStyleLbl="node2" presStyleIdx="1" presStyleCnt="2" custScaleX="217305" custLinFactNeighborX="85048">
        <dgm:presLayoutVars>
          <dgm:chPref val="3"/>
        </dgm:presLayoutVars>
      </dgm:prSet>
      <dgm:spPr/>
    </dgm:pt>
    <dgm:pt modelId="{07AF7045-792C-4312-8C01-D77C19A1CBD4}" type="pres">
      <dgm:prSet presAssocID="{1959BDCD-F863-417C-ADFC-8520CA11461D}" presName="rootConnector" presStyleLbl="node2" presStyleIdx="1" presStyleCnt="2"/>
      <dgm:spPr/>
    </dgm:pt>
    <dgm:pt modelId="{6CDE439C-840B-4F03-B605-65717AAF56DB}" type="pres">
      <dgm:prSet presAssocID="{1959BDCD-F863-417C-ADFC-8520CA11461D}" presName="hierChild4" presStyleCnt="0"/>
      <dgm:spPr/>
    </dgm:pt>
    <dgm:pt modelId="{16F12057-D753-4E21-A229-5BDD3B0862F3}" type="pres">
      <dgm:prSet presAssocID="{625555C1-CE7C-4151-80CF-E9D5885E6FC2}" presName="Name37" presStyleLbl="parChTrans1D3" presStyleIdx="2" presStyleCnt="4"/>
      <dgm:spPr/>
    </dgm:pt>
    <dgm:pt modelId="{8D4F49CE-64EC-4A8B-BFFE-094E9EC9264A}" type="pres">
      <dgm:prSet presAssocID="{E96CC614-2B32-4D6B-A624-F97BE7400152}" presName="hierRoot2" presStyleCnt="0">
        <dgm:presLayoutVars>
          <dgm:hierBranch val="init"/>
        </dgm:presLayoutVars>
      </dgm:prSet>
      <dgm:spPr/>
    </dgm:pt>
    <dgm:pt modelId="{8FCA534F-C338-4ED0-AE49-90D2E63AE055}" type="pres">
      <dgm:prSet presAssocID="{E96CC614-2B32-4D6B-A624-F97BE7400152}" presName="rootComposite" presStyleCnt="0"/>
      <dgm:spPr/>
    </dgm:pt>
    <dgm:pt modelId="{EF2A7AFA-9BB1-4B27-9F50-4BCE025B0688}" type="pres">
      <dgm:prSet presAssocID="{E96CC614-2B32-4D6B-A624-F97BE7400152}" presName="rootText" presStyleLbl="node3" presStyleIdx="2" presStyleCnt="4" custScaleX="170026" custLinFactNeighborX="85048">
        <dgm:presLayoutVars>
          <dgm:chPref val="3"/>
        </dgm:presLayoutVars>
      </dgm:prSet>
      <dgm:spPr/>
    </dgm:pt>
    <dgm:pt modelId="{E88F75E6-E566-4E6D-B837-F1C6EBB00DB7}" type="pres">
      <dgm:prSet presAssocID="{E96CC614-2B32-4D6B-A624-F97BE7400152}" presName="rootConnector" presStyleLbl="node3" presStyleIdx="2" presStyleCnt="4"/>
      <dgm:spPr/>
    </dgm:pt>
    <dgm:pt modelId="{DCB54816-64F6-4EB5-B211-7659217EE964}" type="pres">
      <dgm:prSet presAssocID="{E96CC614-2B32-4D6B-A624-F97BE7400152}" presName="hierChild4" presStyleCnt="0"/>
      <dgm:spPr/>
    </dgm:pt>
    <dgm:pt modelId="{033FBADE-D0EF-4B1C-A0BA-E5760F784EDB}" type="pres">
      <dgm:prSet presAssocID="{9FC7A017-550F-421E-A74F-98BEA3510787}" presName="Name37" presStyleLbl="parChTrans1D4" presStyleIdx="9" presStyleCnt="12"/>
      <dgm:spPr/>
    </dgm:pt>
    <dgm:pt modelId="{965DE449-E89C-4E4D-AF65-4D9A1207DD98}" type="pres">
      <dgm:prSet presAssocID="{F7FD6D96-0B01-46B7-BC42-E84B430593A8}" presName="hierRoot2" presStyleCnt="0">
        <dgm:presLayoutVars>
          <dgm:hierBranch val="init"/>
        </dgm:presLayoutVars>
      </dgm:prSet>
      <dgm:spPr/>
    </dgm:pt>
    <dgm:pt modelId="{EF1F0AEC-393F-4026-BB09-047C247DFE39}" type="pres">
      <dgm:prSet presAssocID="{F7FD6D96-0B01-46B7-BC42-E84B430593A8}" presName="rootComposite" presStyleCnt="0"/>
      <dgm:spPr/>
    </dgm:pt>
    <dgm:pt modelId="{7CC229AA-7C35-4BF1-B8DC-8FB7DB498573}" type="pres">
      <dgm:prSet presAssocID="{F7FD6D96-0B01-46B7-BC42-E84B430593A8}" presName="rootText" presStyleLbl="node4" presStyleIdx="9" presStyleCnt="12" custScaleX="140532" custScaleY="207660" custLinFactNeighborX="85048">
        <dgm:presLayoutVars>
          <dgm:chPref val="3"/>
        </dgm:presLayoutVars>
      </dgm:prSet>
      <dgm:spPr/>
    </dgm:pt>
    <dgm:pt modelId="{A66861FC-7F1C-46C1-801C-D952B8DA7742}" type="pres">
      <dgm:prSet presAssocID="{F7FD6D96-0B01-46B7-BC42-E84B430593A8}" presName="rootConnector" presStyleLbl="node4" presStyleIdx="9" presStyleCnt="12"/>
      <dgm:spPr/>
    </dgm:pt>
    <dgm:pt modelId="{17E4B741-B8F9-40A7-8D3C-8434AB7FACCA}" type="pres">
      <dgm:prSet presAssocID="{F7FD6D96-0B01-46B7-BC42-E84B430593A8}" presName="hierChild4" presStyleCnt="0"/>
      <dgm:spPr/>
    </dgm:pt>
    <dgm:pt modelId="{13359395-2FA8-4D21-A803-BBB1E283FE2C}" type="pres">
      <dgm:prSet presAssocID="{F7FD6D96-0B01-46B7-BC42-E84B430593A8}" presName="hierChild5" presStyleCnt="0"/>
      <dgm:spPr/>
    </dgm:pt>
    <dgm:pt modelId="{C7F1CEAA-78C0-45F0-B58F-C38E88B7E8D6}" type="pres">
      <dgm:prSet presAssocID="{E96CC614-2B32-4D6B-A624-F97BE7400152}" presName="hierChild5" presStyleCnt="0"/>
      <dgm:spPr/>
    </dgm:pt>
    <dgm:pt modelId="{DF2B53A8-3F10-4C37-949B-E120C228BA95}" type="pres">
      <dgm:prSet presAssocID="{2C32824D-91D8-4B1A-A62D-F08A1E3C73B8}" presName="Name37" presStyleLbl="parChTrans1D3" presStyleIdx="3" presStyleCnt="4"/>
      <dgm:spPr/>
    </dgm:pt>
    <dgm:pt modelId="{07225EE4-9D02-48A1-8233-7D711B604BB7}" type="pres">
      <dgm:prSet presAssocID="{B3CCA0E3-6358-4C15-B54A-51B334E7FA47}" presName="hierRoot2" presStyleCnt="0">
        <dgm:presLayoutVars>
          <dgm:hierBranch val="init"/>
        </dgm:presLayoutVars>
      </dgm:prSet>
      <dgm:spPr/>
    </dgm:pt>
    <dgm:pt modelId="{EE5815E4-B0D9-4045-91E8-7C00B94FA70B}" type="pres">
      <dgm:prSet presAssocID="{B3CCA0E3-6358-4C15-B54A-51B334E7FA47}" presName="rootComposite" presStyleCnt="0"/>
      <dgm:spPr/>
    </dgm:pt>
    <dgm:pt modelId="{8ADD0D65-421F-4D47-8982-9DDE25E030FA}" type="pres">
      <dgm:prSet presAssocID="{B3CCA0E3-6358-4C15-B54A-51B334E7FA47}" presName="rootText" presStyleLbl="node3" presStyleIdx="3" presStyleCnt="4" custScaleX="124547" custLinFactNeighborX="87202">
        <dgm:presLayoutVars>
          <dgm:chPref val="3"/>
        </dgm:presLayoutVars>
      </dgm:prSet>
      <dgm:spPr/>
    </dgm:pt>
    <dgm:pt modelId="{10781888-E7A2-469A-A21F-3EB21BF2DC1A}" type="pres">
      <dgm:prSet presAssocID="{B3CCA0E3-6358-4C15-B54A-51B334E7FA47}" presName="rootConnector" presStyleLbl="node3" presStyleIdx="3" presStyleCnt="4"/>
      <dgm:spPr/>
    </dgm:pt>
    <dgm:pt modelId="{24E0E65F-6AD5-4439-A27E-EA46D5F10A4C}" type="pres">
      <dgm:prSet presAssocID="{B3CCA0E3-6358-4C15-B54A-51B334E7FA47}" presName="hierChild4" presStyleCnt="0"/>
      <dgm:spPr/>
    </dgm:pt>
    <dgm:pt modelId="{60FABF00-2C0F-4691-997A-0773A9EA1E19}" type="pres">
      <dgm:prSet presAssocID="{9F3A3FEE-ABA5-44C1-9E77-7DF2C1604DAB}" presName="Name37" presStyleLbl="parChTrans1D4" presStyleIdx="10" presStyleCnt="12"/>
      <dgm:spPr/>
    </dgm:pt>
    <dgm:pt modelId="{DA15C0A0-6591-4DC5-BC42-4965D2B9F1DE}" type="pres">
      <dgm:prSet presAssocID="{D03E26C1-D751-4B6C-90F7-0197D5D3397F}" presName="hierRoot2" presStyleCnt="0">
        <dgm:presLayoutVars>
          <dgm:hierBranch val="init"/>
        </dgm:presLayoutVars>
      </dgm:prSet>
      <dgm:spPr/>
    </dgm:pt>
    <dgm:pt modelId="{A0B315F8-734D-4636-84F9-57FB01FC3BFD}" type="pres">
      <dgm:prSet presAssocID="{D03E26C1-D751-4B6C-90F7-0197D5D3397F}" presName="rootComposite" presStyleCnt="0"/>
      <dgm:spPr/>
    </dgm:pt>
    <dgm:pt modelId="{8A319709-3BC8-40B1-99E9-A7E50AC8CC1D}" type="pres">
      <dgm:prSet presAssocID="{D03E26C1-D751-4B6C-90F7-0197D5D3397F}" presName="rootText" presStyleLbl="node4" presStyleIdx="10" presStyleCnt="12" custScaleX="117319" custLinFactX="42170" custLinFactNeighborX="100000">
        <dgm:presLayoutVars>
          <dgm:chPref val="3"/>
        </dgm:presLayoutVars>
      </dgm:prSet>
      <dgm:spPr/>
    </dgm:pt>
    <dgm:pt modelId="{C6F11616-89F6-406E-A723-5C02B2DCBCE1}" type="pres">
      <dgm:prSet presAssocID="{D03E26C1-D751-4B6C-90F7-0197D5D3397F}" presName="rootConnector" presStyleLbl="node4" presStyleIdx="10" presStyleCnt="12"/>
      <dgm:spPr/>
    </dgm:pt>
    <dgm:pt modelId="{EA2EE992-716B-4EB8-A075-EED139E47B6C}" type="pres">
      <dgm:prSet presAssocID="{D03E26C1-D751-4B6C-90F7-0197D5D3397F}" presName="hierChild4" presStyleCnt="0"/>
      <dgm:spPr/>
    </dgm:pt>
    <dgm:pt modelId="{2650ED80-882A-4AC3-B8A3-8A22A21E0BF1}" type="pres">
      <dgm:prSet presAssocID="{D03E26C1-D751-4B6C-90F7-0197D5D3397F}" presName="hierChild5" presStyleCnt="0"/>
      <dgm:spPr/>
    </dgm:pt>
    <dgm:pt modelId="{8BF177C5-D9BF-43F2-ADBA-E1094E8295D5}" type="pres">
      <dgm:prSet presAssocID="{2EC58CB7-E30E-405C-ACDD-A465F565ED02}" presName="Name37" presStyleLbl="parChTrans1D4" presStyleIdx="11" presStyleCnt="12"/>
      <dgm:spPr/>
    </dgm:pt>
    <dgm:pt modelId="{62E388CE-05B2-4059-B0CE-E1894311FDA7}" type="pres">
      <dgm:prSet presAssocID="{EB66DDD6-9761-4DD7-B97E-CCB13887D72A}" presName="hierRoot2" presStyleCnt="0">
        <dgm:presLayoutVars>
          <dgm:hierBranch val="init"/>
        </dgm:presLayoutVars>
      </dgm:prSet>
      <dgm:spPr/>
    </dgm:pt>
    <dgm:pt modelId="{ECB345E6-16D3-4969-BF73-DEFE0430DBA7}" type="pres">
      <dgm:prSet presAssocID="{EB66DDD6-9761-4DD7-B97E-CCB13887D72A}" presName="rootComposite" presStyleCnt="0"/>
      <dgm:spPr/>
    </dgm:pt>
    <dgm:pt modelId="{D740A5B4-7EFF-4080-83CA-06D5FC285507}" type="pres">
      <dgm:prSet presAssocID="{EB66DDD6-9761-4DD7-B97E-CCB13887D72A}" presName="rootText" presStyleLbl="node4" presStyleIdx="11" presStyleCnt="12" custScaleX="121624" custLinFactX="40017" custLinFactNeighborX="100000">
        <dgm:presLayoutVars>
          <dgm:chPref val="3"/>
        </dgm:presLayoutVars>
      </dgm:prSet>
      <dgm:spPr/>
    </dgm:pt>
    <dgm:pt modelId="{9D12ABA4-4FC6-4FAB-86B3-56B42E1762D2}" type="pres">
      <dgm:prSet presAssocID="{EB66DDD6-9761-4DD7-B97E-CCB13887D72A}" presName="rootConnector" presStyleLbl="node4" presStyleIdx="11" presStyleCnt="12"/>
      <dgm:spPr/>
    </dgm:pt>
    <dgm:pt modelId="{677A3433-BC79-424D-B626-2CD2CCA11B4A}" type="pres">
      <dgm:prSet presAssocID="{EB66DDD6-9761-4DD7-B97E-CCB13887D72A}" presName="hierChild4" presStyleCnt="0"/>
      <dgm:spPr/>
    </dgm:pt>
    <dgm:pt modelId="{F6F81DE8-335D-4860-B10B-CD5D6D6C3FBD}" type="pres">
      <dgm:prSet presAssocID="{EB66DDD6-9761-4DD7-B97E-CCB13887D72A}" presName="hierChild5" presStyleCnt="0"/>
      <dgm:spPr/>
    </dgm:pt>
    <dgm:pt modelId="{98B5D1CB-3506-46D4-8A92-01ED92388F38}" type="pres">
      <dgm:prSet presAssocID="{B3CCA0E3-6358-4C15-B54A-51B334E7FA47}" presName="hierChild5" presStyleCnt="0"/>
      <dgm:spPr/>
    </dgm:pt>
    <dgm:pt modelId="{2A65D205-3A7F-487B-B01A-375E47EEF412}" type="pres">
      <dgm:prSet presAssocID="{1959BDCD-F863-417C-ADFC-8520CA11461D}" presName="hierChild5" presStyleCnt="0"/>
      <dgm:spPr/>
    </dgm:pt>
    <dgm:pt modelId="{D21CF6B2-FA4A-4900-B099-DEBC2D33C0FE}" type="pres">
      <dgm:prSet presAssocID="{8230BE0A-DF26-4833-9662-0B248611BC65}" presName="hierChild3" presStyleCnt="0"/>
      <dgm:spPr/>
    </dgm:pt>
  </dgm:ptLst>
  <dgm:cxnLst>
    <dgm:cxn modelId="{EEDC6506-C095-4E53-9B0D-2FA0BE7E44DE}" type="presOf" srcId="{EB66DDD6-9761-4DD7-B97E-CCB13887D72A}" destId="{D740A5B4-7EFF-4080-83CA-06D5FC285507}" srcOrd="0" destOrd="0" presId="urn:microsoft.com/office/officeart/2005/8/layout/orgChart1"/>
    <dgm:cxn modelId="{DF194606-D357-482E-AFB5-F8771733C7F2}" type="presOf" srcId="{F6F85A8B-AF42-44EB-9F0C-4EFBD132E0DF}" destId="{368B18FC-A875-422C-8FC5-EFD4BE0617E2}" srcOrd="1" destOrd="0" presId="urn:microsoft.com/office/officeart/2005/8/layout/orgChart1"/>
    <dgm:cxn modelId="{77C56D06-C6EC-4328-AC6B-AD65F74057B4}" type="presOf" srcId="{24954BA9-0949-47EE-AC93-EC045E6A5AE2}" destId="{F72571EC-47AA-41E9-AF59-338A0CF8C036}" srcOrd="0" destOrd="0" presId="urn:microsoft.com/office/officeart/2005/8/layout/orgChart1"/>
    <dgm:cxn modelId="{234F1B08-3724-407F-A0DB-ED6596EEFF69}" type="presOf" srcId="{1959BDCD-F863-417C-ADFC-8520CA11461D}" destId="{07AF7045-792C-4312-8C01-D77C19A1CBD4}" srcOrd="1" destOrd="0" presId="urn:microsoft.com/office/officeart/2005/8/layout/orgChart1"/>
    <dgm:cxn modelId="{C566900A-2733-4730-BA86-53A15B9F928B}" type="presOf" srcId="{20125556-BA5C-4FD6-BDD4-F98C85041542}" destId="{25D3DF95-125E-46C2-9BF4-BA3569058373}" srcOrd="1" destOrd="0" presId="urn:microsoft.com/office/officeart/2005/8/layout/orgChart1"/>
    <dgm:cxn modelId="{F803180E-625C-437A-96AF-862BE27EB520}" srcId="{00083D27-ACC2-48E0-B7D5-AD149BDA790A}" destId="{E25BE2AD-7A77-497A-856A-F92DE9CB30E9}" srcOrd="3" destOrd="0" parTransId="{98A91204-B5C3-4BA8-AF76-1FCB685785E7}" sibTransId="{6935BF08-6194-4F4B-A953-E004C709F85E}"/>
    <dgm:cxn modelId="{CB56EE11-2B93-432F-AAE9-98B9EF690B1E}" type="presOf" srcId="{68B11F75-0ACB-4A77-83EE-09109E417053}" destId="{4FF0A589-8869-4A30-9400-52E7ABB1A8A8}" srcOrd="1" destOrd="0" presId="urn:microsoft.com/office/officeart/2005/8/layout/orgChart1"/>
    <dgm:cxn modelId="{B945CA16-8A19-4AD9-8E83-793E554A8FF1}" srcId="{1959BDCD-F863-417C-ADFC-8520CA11461D}" destId="{E96CC614-2B32-4D6B-A624-F97BE7400152}" srcOrd="0" destOrd="0" parTransId="{625555C1-CE7C-4151-80CF-E9D5885E6FC2}" sibTransId="{CB0AE22F-50D1-4C36-91EA-3EA22A771C96}"/>
    <dgm:cxn modelId="{7AF1991B-0B2B-4F08-AA8E-1F9B53095D0C}" srcId="{00083D27-ACC2-48E0-B7D5-AD149BDA790A}" destId="{24954BA9-0949-47EE-AC93-EC045E6A5AE2}" srcOrd="2" destOrd="0" parTransId="{45CABECA-F726-4512-BF63-407B30D20FFE}" sibTransId="{D46D9C50-5964-40D9-B385-63645780EFE2}"/>
    <dgm:cxn modelId="{F6B52E1D-8DD4-4D2E-96F5-710762B2F546}" type="presOf" srcId="{BD508204-8427-4E72-AFBD-86BC355E738E}" destId="{3AF11032-855E-41A9-8027-A602BFDC5B04}" srcOrd="0" destOrd="0" presId="urn:microsoft.com/office/officeart/2005/8/layout/orgChart1"/>
    <dgm:cxn modelId="{B3BEC11E-95C4-434D-916D-64FDE37891C7}" type="presOf" srcId="{4DCB1055-6CDC-462B-8E67-8EA115BFA749}" destId="{98B54C4E-7BA2-451D-B401-BCA1678666D1}" srcOrd="0" destOrd="0" presId="urn:microsoft.com/office/officeart/2005/8/layout/orgChart1"/>
    <dgm:cxn modelId="{440C0522-63A4-42B2-8057-C3B3CDE221AA}" srcId="{B3CCA0E3-6358-4C15-B54A-51B334E7FA47}" destId="{EB66DDD6-9761-4DD7-B97E-CCB13887D72A}" srcOrd="1" destOrd="0" parTransId="{2EC58CB7-E30E-405C-ACDD-A465F565ED02}" sibTransId="{5E692D47-1D75-456E-B591-884B4F483ECC}"/>
    <dgm:cxn modelId="{CADD4125-A7C2-4C3F-85B1-D94E812A0947}" srcId="{20125556-BA5C-4FD6-BDD4-F98C85041542}" destId="{C72FA63B-8E74-43F9-901B-62383D65EF72}" srcOrd="4" destOrd="0" parTransId="{04D35474-C582-4135-9B28-C0334CBAE081}" sibTransId="{79DE8834-2E72-402A-BC2B-26E7A34FE36A}"/>
    <dgm:cxn modelId="{8511702C-A459-4DB4-AF6C-4F8AD2551AD0}" srcId="{00083D27-ACC2-48E0-B7D5-AD149BDA790A}" destId="{3C5CD3DC-77C7-4140-AFFE-5A22AE121737}" srcOrd="1" destOrd="0" parTransId="{C40EB315-759A-4063-806E-20739C1167D2}" sibTransId="{37879D7D-D9EC-4896-8DCC-A7B6EEF60984}"/>
    <dgm:cxn modelId="{0B77F42F-CE23-421D-BC8F-65F3F0640F7A}" type="presOf" srcId="{3A2664CB-B6C3-44F9-BAFE-14CFE7A29C49}" destId="{6742671D-9B19-4537-A349-FB0F1BCD863E}" srcOrd="0" destOrd="0" presId="urn:microsoft.com/office/officeart/2005/8/layout/orgChart1"/>
    <dgm:cxn modelId="{85388F31-A1FF-43A8-B3DF-567CE853C439}" type="presOf" srcId="{C72FA63B-8E74-43F9-901B-62383D65EF72}" destId="{1DBAC56C-97FE-45F9-A767-489D91F6CA89}" srcOrd="1" destOrd="0" presId="urn:microsoft.com/office/officeart/2005/8/layout/orgChart1"/>
    <dgm:cxn modelId="{64D4763B-F75C-4A7C-8E27-25E49352DB25}" type="presOf" srcId="{9FC7A017-550F-421E-A74F-98BEA3510787}" destId="{033FBADE-D0EF-4B1C-A0BA-E5760F784EDB}" srcOrd="0" destOrd="0" presId="urn:microsoft.com/office/officeart/2005/8/layout/orgChart1"/>
    <dgm:cxn modelId="{A0A48C3F-AD19-4713-8AB1-09498F12129C}" srcId="{20125556-BA5C-4FD6-BDD4-F98C85041542}" destId="{68B11F75-0ACB-4A77-83EE-09109E417053}" srcOrd="0" destOrd="0" parTransId="{96F2B2CE-AAFF-4FCE-ADA6-1FA38ABDD23C}" sibTransId="{77505F97-8ABA-4FA1-B66F-54ED4BDF266B}"/>
    <dgm:cxn modelId="{9DD9B640-27D6-4817-B571-99B5C6514567}" type="presOf" srcId="{04D35474-C582-4135-9B28-C0334CBAE081}" destId="{95ADAE18-9B54-4595-9AB9-604DEC69916D}" srcOrd="0" destOrd="0" presId="urn:microsoft.com/office/officeart/2005/8/layout/orgChart1"/>
    <dgm:cxn modelId="{EBCEB25E-56C8-465F-BDFF-2EC2AFF5F378}" type="presOf" srcId="{43F0223B-FACD-4C05-BF58-86F59FF718C4}" destId="{EC0DC4CC-E7E1-42A4-9A6A-A9230A2EC0F3}" srcOrd="0" destOrd="0" presId="urn:microsoft.com/office/officeart/2005/8/layout/orgChart1"/>
    <dgm:cxn modelId="{B68D5760-7D1E-4E57-9AD1-3534DF108221}" type="presOf" srcId="{E96CC614-2B32-4D6B-A624-F97BE7400152}" destId="{EF2A7AFA-9BB1-4B27-9F50-4BCE025B0688}" srcOrd="0" destOrd="0" presId="urn:microsoft.com/office/officeart/2005/8/layout/orgChart1"/>
    <dgm:cxn modelId="{155B3662-27B2-4E2E-8D47-079ED57747EE}" type="presOf" srcId="{D03E26C1-D751-4B6C-90F7-0197D5D3397F}" destId="{8A319709-3BC8-40B1-99E9-A7E50AC8CC1D}" srcOrd="0" destOrd="0" presId="urn:microsoft.com/office/officeart/2005/8/layout/orgChart1"/>
    <dgm:cxn modelId="{43807643-8601-4CE4-B49C-66B675DCF16E}" type="presOf" srcId="{3A573239-8938-46C7-A93A-344E6CE5C46C}" destId="{E7AF192F-33F2-45A8-860C-D4AD58DD4C52}" srcOrd="0" destOrd="0" presId="urn:microsoft.com/office/officeart/2005/8/layout/orgChart1"/>
    <dgm:cxn modelId="{678ADB43-3108-4F11-9878-FAD271A68770}" type="presOf" srcId="{00083D27-ACC2-48E0-B7D5-AD149BDA790A}" destId="{0BEDD8D0-8B58-49F8-80B7-666FA25E519D}" srcOrd="0" destOrd="0" presId="urn:microsoft.com/office/officeart/2005/8/layout/orgChart1"/>
    <dgm:cxn modelId="{7FA16B64-1906-48B0-88EA-105FFDCBC4F3}" type="presOf" srcId="{C72FA63B-8E74-43F9-901B-62383D65EF72}" destId="{94A81AFF-BBB1-4D8F-9247-1A7B767E9882}" srcOrd="0" destOrd="0" presId="urn:microsoft.com/office/officeart/2005/8/layout/orgChart1"/>
    <dgm:cxn modelId="{09F4024A-8ADD-47C2-A351-397FDDA16BF0}" type="presOf" srcId="{DB5213A6-2D52-46D8-A86B-ABD0F45ADFBA}" destId="{47ED1296-3879-4942-8BC8-34CFEEBA26AE}" srcOrd="0" destOrd="0" presId="urn:microsoft.com/office/officeart/2005/8/layout/orgChart1"/>
    <dgm:cxn modelId="{70FF294D-86E1-4787-B32B-685D405032CF}" srcId="{1959BDCD-F863-417C-ADFC-8520CA11461D}" destId="{B3CCA0E3-6358-4C15-B54A-51B334E7FA47}" srcOrd="1" destOrd="0" parTransId="{2C32824D-91D8-4B1A-A62D-F08A1E3C73B8}" sibTransId="{C2B29FCA-43F2-4265-9AC2-9F3297C819BE}"/>
    <dgm:cxn modelId="{1F839E6F-B59D-450B-92B0-F9234FF1AA9D}" srcId="{E96CC614-2B32-4D6B-A624-F97BE7400152}" destId="{F7FD6D96-0B01-46B7-BC42-E84B430593A8}" srcOrd="0" destOrd="0" parTransId="{9FC7A017-550F-421E-A74F-98BEA3510787}" sibTransId="{A045DEC3-C763-4E5F-91E5-4767F0C650BE}"/>
    <dgm:cxn modelId="{D323FB4F-9356-4112-829C-8DB541E448EA}" srcId="{20125556-BA5C-4FD6-BDD4-F98C85041542}" destId="{F6F85A8B-AF42-44EB-9F0C-4EFBD132E0DF}" srcOrd="3" destOrd="0" parTransId="{0AC46395-B1E1-4090-8450-BC4761C6D873}" sibTransId="{C81EA989-FDB5-458C-AE84-5682CFC65861}"/>
    <dgm:cxn modelId="{09EB6553-5AB8-43D3-AC3A-D13D490A1E59}" type="presOf" srcId="{C40EB315-759A-4063-806E-20739C1167D2}" destId="{0C083DB2-4183-45DE-B1B1-654322D709BB}" srcOrd="0" destOrd="0" presId="urn:microsoft.com/office/officeart/2005/8/layout/orgChart1"/>
    <dgm:cxn modelId="{F3662855-9D4D-4936-ABB3-F8E0662B35DE}" srcId="{B3CCA0E3-6358-4C15-B54A-51B334E7FA47}" destId="{D03E26C1-D751-4B6C-90F7-0197D5D3397F}" srcOrd="0" destOrd="0" parTransId="{9F3A3FEE-ABA5-44C1-9E77-7DF2C1604DAB}" sibTransId="{3DB48EF5-C0AE-4ABE-A7BD-6CD3DFD6AC7B}"/>
    <dgm:cxn modelId="{8C8C4257-978A-448B-B1DC-C3DA17496596}" srcId="{00083D27-ACC2-48E0-B7D5-AD149BDA790A}" destId="{203321A6-11FF-4B1E-9723-D93CB5F28451}" srcOrd="0" destOrd="0" parTransId="{4DCB1055-6CDC-462B-8E67-8EA115BFA749}" sibTransId="{E2344810-5157-42BC-B079-9F58E45FA1AA}"/>
    <dgm:cxn modelId="{3CFAD17D-A6DE-4DFE-A7CE-45DA0EEACB68}" type="presOf" srcId="{96F2B2CE-AAFF-4FCE-ADA6-1FA38ABDD23C}" destId="{5E073003-AD1F-4C90-9657-5D2932556A5D}" srcOrd="0" destOrd="0" presId="urn:microsoft.com/office/officeart/2005/8/layout/orgChart1"/>
    <dgm:cxn modelId="{3BBD9C84-DA5C-4D6C-809D-2CA9C0875348}" type="presOf" srcId="{203321A6-11FF-4B1E-9723-D93CB5F28451}" destId="{24781A72-3F71-494C-A3D4-1616C89528EA}" srcOrd="1" destOrd="0" presId="urn:microsoft.com/office/officeart/2005/8/layout/orgChart1"/>
    <dgm:cxn modelId="{15B6CA84-609D-41B1-AD75-4E48E816A04A}" type="presOf" srcId="{F6F85A8B-AF42-44EB-9F0C-4EFBD132E0DF}" destId="{06FFEC18-013F-42DF-9671-4E3B7C0897D0}" srcOrd="0" destOrd="0" presId="urn:microsoft.com/office/officeart/2005/8/layout/orgChart1"/>
    <dgm:cxn modelId="{2A6BEB85-C6D4-4742-8C3A-ACDCAD1DF727}" type="presOf" srcId="{0AC46395-B1E1-4090-8450-BC4761C6D873}" destId="{626FB816-E2D2-4F60-A048-C5C266A504BB}" srcOrd="0" destOrd="0" presId="urn:microsoft.com/office/officeart/2005/8/layout/orgChart1"/>
    <dgm:cxn modelId="{474BAB88-8555-4870-B3AA-7FD804428C77}" srcId="{D66EF6F7-43EE-4C88-AA68-7E6778FB27AE}" destId="{20125556-BA5C-4FD6-BDD4-F98C85041542}" srcOrd="0" destOrd="0" parTransId="{3A573239-8938-46C7-A93A-344E6CE5C46C}" sibTransId="{ABD00315-BD8B-4642-AB66-CBDC40F8008E}"/>
    <dgm:cxn modelId="{AB7C868B-F001-4AF3-B0FB-80B0D58C8F37}" type="presOf" srcId="{EB66DDD6-9761-4DD7-B97E-CCB13887D72A}" destId="{9D12ABA4-4FC6-4FAB-86B3-56B42E1762D2}" srcOrd="1" destOrd="0" presId="urn:microsoft.com/office/officeart/2005/8/layout/orgChart1"/>
    <dgm:cxn modelId="{41AC818C-8ACB-48C8-8951-58382FBB4DBC}" type="presOf" srcId="{E25BE2AD-7A77-497A-856A-F92DE9CB30E9}" destId="{62A4F042-5ECB-49E3-9D3E-4B5A51ED5779}" srcOrd="1" destOrd="0" presId="urn:microsoft.com/office/officeart/2005/8/layout/orgChart1"/>
    <dgm:cxn modelId="{95CC678E-6C07-4222-9B02-DDE0EE2CB780}" type="presOf" srcId="{2EC58CB7-E30E-405C-ACDD-A465F565ED02}" destId="{8BF177C5-D9BF-43F2-ADBA-E1094E8295D5}" srcOrd="0" destOrd="0" presId="urn:microsoft.com/office/officeart/2005/8/layout/orgChart1"/>
    <dgm:cxn modelId="{9CFE0D97-C9CE-4359-908A-EAFFFF5F06E3}" type="presOf" srcId="{24954BA9-0949-47EE-AC93-EC045E6A5AE2}" destId="{3F04A142-B116-4086-BB44-6D255EDBB70E}" srcOrd="1" destOrd="0" presId="urn:microsoft.com/office/officeart/2005/8/layout/orgChart1"/>
    <dgm:cxn modelId="{8B9A639B-4225-4992-90AA-E8A798B22704}" type="presOf" srcId="{3C5CD3DC-77C7-4140-AFFE-5A22AE121737}" destId="{B6C02E32-00F6-4164-9AFD-12DFB0A4686D}" srcOrd="1" destOrd="0" presId="urn:microsoft.com/office/officeart/2005/8/layout/orgChart1"/>
    <dgm:cxn modelId="{B5D1889D-DF06-48D3-832B-64C609B010A4}" type="presOf" srcId="{00083D27-ACC2-48E0-B7D5-AD149BDA790A}" destId="{284F600D-FA6F-45B4-9AA2-4F80EF8D5DA9}" srcOrd="1" destOrd="0" presId="urn:microsoft.com/office/officeart/2005/8/layout/orgChart1"/>
    <dgm:cxn modelId="{5A57C59D-D03C-451B-949C-2603C451E2EA}" type="presOf" srcId="{45CABECA-F726-4512-BF63-407B30D20FFE}" destId="{0C1351D8-5631-4544-B21A-B64BCBA68257}" srcOrd="0" destOrd="0" presId="urn:microsoft.com/office/officeart/2005/8/layout/orgChart1"/>
    <dgm:cxn modelId="{C3F5FB9E-1798-4A93-8D8C-C79DF47AD3B4}" type="presOf" srcId="{20125556-BA5C-4FD6-BDD4-F98C85041542}" destId="{213D73E6-AD55-4998-85BF-CA6F2CD6AEBF}" srcOrd="0" destOrd="0" presId="urn:microsoft.com/office/officeart/2005/8/layout/orgChart1"/>
    <dgm:cxn modelId="{2FAC03A0-AF6F-447D-87CD-B5C1D608C5E4}" type="presOf" srcId="{9F3A3FEE-ABA5-44C1-9E77-7DF2C1604DAB}" destId="{60FABF00-2C0F-4691-997A-0773A9EA1E19}" srcOrd="0" destOrd="0" presId="urn:microsoft.com/office/officeart/2005/8/layout/orgChart1"/>
    <dgm:cxn modelId="{DA8DF4A1-7337-4A51-84AE-9F3722BC85C1}" srcId="{20125556-BA5C-4FD6-BDD4-F98C85041542}" destId="{43F0223B-FACD-4C05-BF58-86F59FF718C4}" srcOrd="2" destOrd="0" parTransId="{BD508204-8427-4E72-AFBD-86BC355E738E}" sibTransId="{43A340C4-5E0A-48DB-BE57-70F273333BFC}"/>
    <dgm:cxn modelId="{C3AE1CA6-5CEB-4C94-A8B3-300D29986037}" type="presOf" srcId="{2C32824D-91D8-4B1A-A62D-F08A1E3C73B8}" destId="{DF2B53A8-3F10-4C37-949B-E120C228BA95}" srcOrd="0" destOrd="0" presId="urn:microsoft.com/office/officeart/2005/8/layout/orgChart1"/>
    <dgm:cxn modelId="{542202A8-F7D4-4FFE-A640-51D58E9F952D}" type="presOf" srcId="{C61E10C7-4D1B-4239-9E63-A4C4F9B99FAB}" destId="{D4A0C910-4688-4567-8201-58AD2E6D4EA9}" srcOrd="1" destOrd="0" presId="urn:microsoft.com/office/officeart/2005/8/layout/orgChart1"/>
    <dgm:cxn modelId="{0FDDB4A9-764E-45D2-B1C6-4B3DD67EB582}" type="presOf" srcId="{E96CC614-2B32-4D6B-A624-F97BE7400152}" destId="{E88F75E6-E566-4E6D-B837-F1C6EBB00DB7}" srcOrd="1" destOrd="0" presId="urn:microsoft.com/office/officeart/2005/8/layout/orgChart1"/>
    <dgm:cxn modelId="{9550F9AE-19A2-440A-91CA-3E6AB400DB19}" type="presOf" srcId="{43F0223B-FACD-4C05-BF58-86F59FF718C4}" destId="{DC8185D6-EDC2-41C0-86F5-ADC9A37917C7}" srcOrd="1" destOrd="0" presId="urn:microsoft.com/office/officeart/2005/8/layout/orgChart1"/>
    <dgm:cxn modelId="{4A947AAF-318B-465C-8113-91EFCB2E01ED}" type="presOf" srcId="{F7FD6D96-0B01-46B7-BC42-E84B430593A8}" destId="{A66861FC-7F1C-46C1-801C-D952B8DA7742}" srcOrd="1" destOrd="0" presId="urn:microsoft.com/office/officeart/2005/8/layout/orgChart1"/>
    <dgm:cxn modelId="{B77E17B3-63D6-4832-9BA6-CD6E1F7FCEF4}" srcId="{D66EF6F7-43EE-4C88-AA68-7E6778FB27AE}" destId="{00083D27-ACC2-48E0-B7D5-AD149BDA790A}" srcOrd="1" destOrd="0" parTransId="{93F3E28B-45EB-4521-A56E-B242BC5064C7}" sibTransId="{53B4C8F7-B6CE-41D1-8F46-A59BA48265EC}"/>
    <dgm:cxn modelId="{740F38B3-075B-40E7-BFEB-575EDDDF707B}" type="presOf" srcId="{8230BE0A-DF26-4833-9662-0B248611BC65}" destId="{37A70B4E-32EB-4ACF-90D4-43DB962E6272}" srcOrd="0" destOrd="0" presId="urn:microsoft.com/office/officeart/2005/8/layout/orgChart1"/>
    <dgm:cxn modelId="{A8A0BEB5-5960-4E26-A31B-9ACDECB6B0E1}" type="presOf" srcId="{98A91204-B5C3-4BA8-AF76-1FCB685785E7}" destId="{D934C4E8-23EC-4FDC-9B24-A946D499A177}" srcOrd="0" destOrd="0" presId="urn:microsoft.com/office/officeart/2005/8/layout/orgChart1"/>
    <dgm:cxn modelId="{0370E3B7-EE2F-42F1-B20B-FAB2EB6F95B7}" srcId="{20125556-BA5C-4FD6-BDD4-F98C85041542}" destId="{C61E10C7-4D1B-4239-9E63-A4C4F9B99FAB}" srcOrd="1" destOrd="0" parTransId="{4429F07A-714A-45A0-9907-8524820860F7}" sibTransId="{EDE54250-38CC-4E18-AD40-C9EDC4A60CF7}"/>
    <dgm:cxn modelId="{45ED2AB9-7CF6-4AC8-8FE0-932F19604D5D}" type="presOf" srcId="{D03E26C1-D751-4B6C-90F7-0197D5D3397F}" destId="{C6F11616-89F6-406E-A723-5C02B2DCBCE1}" srcOrd="1" destOrd="0" presId="urn:microsoft.com/office/officeart/2005/8/layout/orgChart1"/>
    <dgm:cxn modelId="{D49914BA-2B6C-41DC-9313-8C3886460849}" srcId="{A57EDED6-7539-49FF-9ECD-940E34898B63}" destId="{8230BE0A-DF26-4833-9662-0B248611BC65}" srcOrd="0" destOrd="0" parTransId="{C792652A-B102-494C-880E-2591413A23A8}" sibTransId="{A14CEB92-EFDF-4E99-9D7B-EEFE4E10B5A8}"/>
    <dgm:cxn modelId="{863478BD-CD12-4077-8B8A-A5DB2991C1C8}" type="presOf" srcId="{B3CCA0E3-6358-4C15-B54A-51B334E7FA47}" destId="{8ADD0D65-421F-4D47-8982-9DDE25E030FA}" srcOrd="0" destOrd="0" presId="urn:microsoft.com/office/officeart/2005/8/layout/orgChart1"/>
    <dgm:cxn modelId="{CD6217BE-2B81-4132-B747-E43099B9BE87}" type="presOf" srcId="{68B11F75-0ACB-4A77-83EE-09109E417053}" destId="{9966D642-01C5-427F-AF15-E5950C131DE1}" srcOrd="0" destOrd="0" presId="urn:microsoft.com/office/officeart/2005/8/layout/orgChart1"/>
    <dgm:cxn modelId="{C706AEC0-376F-4BA0-806B-E5F5094527FF}" type="presOf" srcId="{A57EDED6-7539-49FF-9ECD-940E34898B63}" destId="{D36CEEA8-7DEA-475D-8F9A-76F3E09C9876}" srcOrd="0" destOrd="0" presId="urn:microsoft.com/office/officeart/2005/8/layout/orgChart1"/>
    <dgm:cxn modelId="{70D008C5-8253-4188-ACD1-3CB3AA1FCF56}" type="presOf" srcId="{B3CCA0E3-6358-4C15-B54A-51B334E7FA47}" destId="{10781888-E7A2-469A-A21F-3EB21BF2DC1A}" srcOrd="1" destOrd="0" presId="urn:microsoft.com/office/officeart/2005/8/layout/orgChart1"/>
    <dgm:cxn modelId="{BBFA9FCB-E24F-4143-A041-709A23FBB2B9}" srcId="{8230BE0A-DF26-4833-9662-0B248611BC65}" destId="{1959BDCD-F863-417C-ADFC-8520CA11461D}" srcOrd="1" destOrd="0" parTransId="{3A2664CB-B6C3-44F9-BAFE-14CFE7A29C49}" sibTransId="{E4A74058-C7BA-4870-91B7-80C24F16A04D}"/>
    <dgm:cxn modelId="{9C7B27CC-C92B-4512-A80B-7A02FF3EB65F}" type="presOf" srcId="{D66EF6F7-43EE-4C88-AA68-7E6778FB27AE}" destId="{82842A41-E897-4D2D-8FE9-9CC4ADB0CFD5}" srcOrd="1" destOrd="0" presId="urn:microsoft.com/office/officeart/2005/8/layout/orgChart1"/>
    <dgm:cxn modelId="{47105FCF-DCAE-4AC6-9B7A-59B88A3F0E30}" type="presOf" srcId="{F7FD6D96-0B01-46B7-BC42-E84B430593A8}" destId="{7CC229AA-7C35-4BF1-B8DC-8FB7DB498573}" srcOrd="0" destOrd="0" presId="urn:microsoft.com/office/officeart/2005/8/layout/orgChart1"/>
    <dgm:cxn modelId="{4681C1D3-5012-45BD-A274-96C9C3F4A887}" type="presOf" srcId="{203321A6-11FF-4B1E-9723-D93CB5F28451}" destId="{1884B6FC-2548-493F-BCC4-4C826622C000}" srcOrd="0" destOrd="0" presId="urn:microsoft.com/office/officeart/2005/8/layout/orgChart1"/>
    <dgm:cxn modelId="{0A69F8D5-BC31-4173-9710-5EE11588A896}" type="presOf" srcId="{E25BE2AD-7A77-497A-856A-F92DE9CB30E9}" destId="{F71A0435-68A8-408C-8E8F-5A64432D09E5}" srcOrd="0" destOrd="0" presId="urn:microsoft.com/office/officeart/2005/8/layout/orgChart1"/>
    <dgm:cxn modelId="{51DC32D9-16F7-4228-B170-5D2EA72E54FF}" srcId="{8230BE0A-DF26-4833-9662-0B248611BC65}" destId="{D66EF6F7-43EE-4C88-AA68-7E6778FB27AE}" srcOrd="0" destOrd="0" parTransId="{DB5213A6-2D52-46D8-A86B-ABD0F45ADFBA}" sibTransId="{E3549B84-CA9D-43E7-BB94-928BA3FBA864}"/>
    <dgm:cxn modelId="{5561B6DA-5ABE-43C9-993B-996D3F0ADBE7}" type="presOf" srcId="{625555C1-CE7C-4151-80CF-E9D5885E6FC2}" destId="{16F12057-D753-4E21-A229-5BDD3B0862F3}" srcOrd="0" destOrd="0" presId="urn:microsoft.com/office/officeart/2005/8/layout/orgChart1"/>
    <dgm:cxn modelId="{A98302DC-E6CB-4C85-995F-4C3028CA1ED3}" type="presOf" srcId="{3C5CD3DC-77C7-4140-AFFE-5A22AE121737}" destId="{541003CF-4734-4584-B763-42CC13D28611}" srcOrd="0" destOrd="0" presId="urn:microsoft.com/office/officeart/2005/8/layout/orgChart1"/>
    <dgm:cxn modelId="{341738DE-325D-4176-88E2-198132FCD510}" type="presOf" srcId="{4429F07A-714A-45A0-9907-8524820860F7}" destId="{4741A27E-66E1-4819-B3DD-ABDF91181E8F}" srcOrd="0" destOrd="0" presId="urn:microsoft.com/office/officeart/2005/8/layout/orgChart1"/>
    <dgm:cxn modelId="{E42A61E5-019A-4AAD-BB15-647B53A9C40F}" type="presOf" srcId="{93F3E28B-45EB-4521-A56E-B242BC5064C7}" destId="{13C8E311-0BD7-4F3B-933A-A1F3F94D5406}" srcOrd="0" destOrd="0" presId="urn:microsoft.com/office/officeart/2005/8/layout/orgChart1"/>
    <dgm:cxn modelId="{E3ABACE7-72AA-405F-B76B-71E1C6AB3EA9}" type="presOf" srcId="{8230BE0A-DF26-4833-9662-0B248611BC65}" destId="{5AC44136-A21B-4B49-B855-A59BF142B660}" srcOrd="1" destOrd="0" presId="urn:microsoft.com/office/officeart/2005/8/layout/orgChart1"/>
    <dgm:cxn modelId="{5B019AEA-5500-4E09-B69A-666ADD1B9074}" type="presOf" srcId="{C61E10C7-4D1B-4239-9E63-A4C4F9B99FAB}" destId="{66986632-6440-4046-B196-E05435F76859}" srcOrd="0" destOrd="0" presId="urn:microsoft.com/office/officeart/2005/8/layout/orgChart1"/>
    <dgm:cxn modelId="{6C7F91F5-32E5-41DE-B3F9-0A3DC3B38A29}" type="presOf" srcId="{1959BDCD-F863-417C-ADFC-8520CA11461D}" destId="{1F964344-D8B6-4ABA-BB5C-713496E64093}" srcOrd="0" destOrd="0" presId="urn:microsoft.com/office/officeart/2005/8/layout/orgChart1"/>
    <dgm:cxn modelId="{076A14FD-E66B-455B-9713-9956955A490E}" type="presOf" srcId="{D66EF6F7-43EE-4C88-AA68-7E6778FB27AE}" destId="{E1429824-47A6-453B-9F01-EF45673FAFFB}" srcOrd="0" destOrd="0" presId="urn:microsoft.com/office/officeart/2005/8/layout/orgChart1"/>
    <dgm:cxn modelId="{1C703FE5-C5C5-45BA-9529-1929DA707297}" type="presParOf" srcId="{D36CEEA8-7DEA-475D-8F9A-76F3E09C9876}" destId="{53873906-BE81-4B9B-8A9E-3A6FB1C55995}" srcOrd="0" destOrd="0" presId="urn:microsoft.com/office/officeart/2005/8/layout/orgChart1"/>
    <dgm:cxn modelId="{C57EB6ED-4514-4666-9387-D6D4A41D3012}" type="presParOf" srcId="{53873906-BE81-4B9B-8A9E-3A6FB1C55995}" destId="{42E4AA2B-388E-428B-847D-3A8B9CD9FA1B}" srcOrd="0" destOrd="0" presId="urn:microsoft.com/office/officeart/2005/8/layout/orgChart1"/>
    <dgm:cxn modelId="{F7272B50-C03A-44CF-9250-D3A8766BA28D}" type="presParOf" srcId="{42E4AA2B-388E-428B-847D-3A8B9CD9FA1B}" destId="{37A70B4E-32EB-4ACF-90D4-43DB962E6272}" srcOrd="0" destOrd="0" presId="urn:microsoft.com/office/officeart/2005/8/layout/orgChart1"/>
    <dgm:cxn modelId="{BC033F0C-1FD9-46F7-A7A9-7D4BE9362DF8}" type="presParOf" srcId="{42E4AA2B-388E-428B-847D-3A8B9CD9FA1B}" destId="{5AC44136-A21B-4B49-B855-A59BF142B660}" srcOrd="1" destOrd="0" presId="urn:microsoft.com/office/officeart/2005/8/layout/orgChart1"/>
    <dgm:cxn modelId="{144381B8-4664-403B-A389-95F91E8470C1}" type="presParOf" srcId="{53873906-BE81-4B9B-8A9E-3A6FB1C55995}" destId="{2CF32124-9509-4E95-BC21-D458A73004D9}" srcOrd="1" destOrd="0" presId="urn:microsoft.com/office/officeart/2005/8/layout/orgChart1"/>
    <dgm:cxn modelId="{C2CDF2ED-A603-4402-B4E0-9B0B6DC0968B}" type="presParOf" srcId="{2CF32124-9509-4E95-BC21-D458A73004D9}" destId="{47ED1296-3879-4942-8BC8-34CFEEBA26AE}" srcOrd="0" destOrd="0" presId="urn:microsoft.com/office/officeart/2005/8/layout/orgChart1"/>
    <dgm:cxn modelId="{D1AE0AA8-A674-4F97-8369-1B5FAE96D012}" type="presParOf" srcId="{2CF32124-9509-4E95-BC21-D458A73004D9}" destId="{57283BF6-6864-4952-BD35-E72805B4B358}" srcOrd="1" destOrd="0" presId="urn:microsoft.com/office/officeart/2005/8/layout/orgChart1"/>
    <dgm:cxn modelId="{51675F7C-A41C-40C6-8BCC-F18B8FD35FEA}" type="presParOf" srcId="{57283BF6-6864-4952-BD35-E72805B4B358}" destId="{4EE10181-08A4-424E-BC7D-71A489787987}" srcOrd="0" destOrd="0" presId="urn:microsoft.com/office/officeart/2005/8/layout/orgChart1"/>
    <dgm:cxn modelId="{5FB67DF4-2CE6-42E9-B7F9-14B9BF5CD766}" type="presParOf" srcId="{4EE10181-08A4-424E-BC7D-71A489787987}" destId="{E1429824-47A6-453B-9F01-EF45673FAFFB}" srcOrd="0" destOrd="0" presId="urn:microsoft.com/office/officeart/2005/8/layout/orgChart1"/>
    <dgm:cxn modelId="{E6183C4D-DE39-4803-B6B8-AC8605181CF2}" type="presParOf" srcId="{4EE10181-08A4-424E-BC7D-71A489787987}" destId="{82842A41-E897-4D2D-8FE9-9CC4ADB0CFD5}" srcOrd="1" destOrd="0" presId="urn:microsoft.com/office/officeart/2005/8/layout/orgChart1"/>
    <dgm:cxn modelId="{AA951BDE-2025-43EB-BFB2-07B302E735DD}" type="presParOf" srcId="{57283BF6-6864-4952-BD35-E72805B4B358}" destId="{D66BBB25-E290-43B6-8CCD-41DB1E076F20}" srcOrd="1" destOrd="0" presId="urn:microsoft.com/office/officeart/2005/8/layout/orgChart1"/>
    <dgm:cxn modelId="{253AB83F-BFD9-4BFD-971C-49BC5B4659F0}" type="presParOf" srcId="{D66BBB25-E290-43B6-8CCD-41DB1E076F20}" destId="{E7AF192F-33F2-45A8-860C-D4AD58DD4C52}" srcOrd="0" destOrd="0" presId="urn:microsoft.com/office/officeart/2005/8/layout/orgChart1"/>
    <dgm:cxn modelId="{874428CD-2829-437B-AFE2-4F8E335F8D01}" type="presParOf" srcId="{D66BBB25-E290-43B6-8CCD-41DB1E076F20}" destId="{5A053008-AEFD-49B2-AA81-0518CDED5987}" srcOrd="1" destOrd="0" presId="urn:microsoft.com/office/officeart/2005/8/layout/orgChart1"/>
    <dgm:cxn modelId="{D152813F-392F-4CDF-B2D7-B27BD26E53B1}" type="presParOf" srcId="{5A053008-AEFD-49B2-AA81-0518CDED5987}" destId="{9F151B0D-B4C7-4907-B291-2EBF5A2DC458}" srcOrd="0" destOrd="0" presId="urn:microsoft.com/office/officeart/2005/8/layout/orgChart1"/>
    <dgm:cxn modelId="{427E0D80-5584-4C3C-A633-A4DD38115099}" type="presParOf" srcId="{9F151B0D-B4C7-4907-B291-2EBF5A2DC458}" destId="{213D73E6-AD55-4998-85BF-CA6F2CD6AEBF}" srcOrd="0" destOrd="0" presId="urn:microsoft.com/office/officeart/2005/8/layout/orgChart1"/>
    <dgm:cxn modelId="{A63ED8E3-C822-42D2-B4E5-2741482E7775}" type="presParOf" srcId="{9F151B0D-B4C7-4907-B291-2EBF5A2DC458}" destId="{25D3DF95-125E-46C2-9BF4-BA3569058373}" srcOrd="1" destOrd="0" presId="urn:microsoft.com/office/officeart/2005/8/layout/orgChart1"/>
    <dgm:cxn modelId="{D9CD5558-9E3C-43C8-9923-808EA5F53CD9}" type="presParOf" srcId="{5A053008-AEFD-49B2-AA81-0518CDED5987}" destId="{E1AF4D00-D54F-4A52-828C-C98CA5EF68D8}" srcOrd="1" destOrd="0" presId="urn:microsoft.com/office/officeart/2005/8/layout/orgChart1"/>
    <dgm:cxn modelId="{84451F20-12F6-4B9E-BA8B-C66733AEBF5D}" type="presParOf" srcId="{E1AF4D00-D54F-4A52-828C-C98CA5EF68D8}" destId="{5E073003-AD1F-4C90-9657-5D2932556A5D}" srcOrd="0" destOrd="0" presId="urn:microsoft.com/office/officeart/2005/8/layout/orgChart1"/>
    <dgm:cxn modelId="{D635DE54-A35D-4733-A580-B4D1CF26C65D}" type="presParOf" srcId="{E1AF4D00-D54F-4A52-828C-C98CA5EF68D8}" destId="{E30EEBE3-8EAB-48A5-9655-78577D7A6233}" srcOrd="1" destOrd="0" presId="urn:microsoft.com/office/officeart/2005/8/layout/orgChart1"/>
    <dgm:cxn modelId="{18E3ECA4-BE30-4DA8-99D0-C0FB387BE0E7}" type="presParOf" srcId="{E30EEBE3-8EAB-48A5-9655-78577D7A6233}" destId="{910C6DEC-5CF5-468E-9533-42C2B7BB5637}" srcOrd="0" destOrd="0" presId="urn:microsoft.com/office/officeart/2005/8/layout/orgChart1"/>
    <dgm:cxn modelId="{89CC544E-6025-49CC-B333-E71D6DCEAA15}" type="presParOf" srcId="{910C6DEC-5CF5-468E-9533-42C2B7BB5637}" destId="{9966D642-01C5-427F-AF15-E5950C131DE1}" srcOrd="0" destOrd="0" presId="urn:microsoft.com/office/officeart/2005/8/layout/orgChart1"/>
    <dgm:cxn modelId="{D1C3B1D0-5B29-4D92-BF6B-5E8E1A7520A9}" type="presParOf" srcId="{910C6DEC-5CF5-468E-9533-42C2B7BB5637}" destId="{4FF0A589-8869-4A30-9400-52E7ABB1A8A8}" srcOrd="1" destOrd="0" presId="urn:microsoft.com/office/officeart/2005/8/layout/orgChart1"/>
    <dgm:cxn modelId="{03C39014-CBF4-440C-861A-3F2938578953}" type="presParOf" srcId="{E30EEBE3-8EAB-48A5-9655-78577D7A6233}" destId="{22E1A684-912B-40D6-9521-55D10E417475}" srcOrd="1" destOrd="0" presId="urn:microsoft.com/office/officeart/2005/8/layout/orgChart1"/>
    <dgm:cxn modelId="{A938855B-EEE5-41CA-AE71-4564A8A4692D}" type="presParOf" srcId="{E30EEBE3-8EAB-48A5-9655-78577D7A6233}" destId="{CBE3F167-A195-4E67-98B8-66CB698B83CE}" srcOrd="2" destOrd="0" presId="urn:microsoft.com/office/officeart/2005/8/layout/orgChart1"/>
    <dgm:cxn modelId="{AB09B2B3-8574-4177-A12C-FDBB2B94D621}" type="presParOf" srcId="{E1AF4D00-D54F-4A52-828C-C98CA5EF68D8}" destId="{4741A27E-66E1-4819-B3DD-ABDF91181E8F}" srcOrd="2" destOrd="0" presId="urn:microsoft.com/office/officeart/2005/8/layout/orgChart1"/>
    <dgm:cxn modelId="{EC3FF5FC-B05B-40BD-AE06-FB7014D3E027}" type="presParOf" srcId="{E1AF4D00-D54F-4A52-828C-C98CA5EF68D8}" destId="{7C560EA4-C72F-4216-8B65-EF6F117519AF}" srcOrd="3" destOrd="0" presId="urn:microsoft.com/office/officeart/2005/8/layout/orgChart1"/>
    <dgm:cxn modelId="{9EBF9030-F343-4415-BD8C-3F825653356B}" type="presParOf" srcId="{7C560EA4-C72F-4216-8B65-EF6F117519AF}" destId="{ED77B965-80C3-4128-B9A9-8C35E7C18D8A}" srcOrd="0" destOrd="0" presId="urn:microsoft.com/office/officeart/2005/8/layout/orgChart1"/>
    <dgm:cxn modelId="{03C88E1F-25AB-4AC6-8102-7DC34582286D}" type="presParOf" srcId="{ED77B965-80C3-4128-B9A9-8C35E7C18D8A}" destId="{66986632-6440-4046-B196-E05435F76859}" srcOrd="0" destOrd="0" presId="urn:microsoft.com/office/officeart/2005/8/layout/orgChart1"/>
    <dgm:cxn modelId="{E4952280-867D-4175-B5D6-44E1AF72AB36}" type="presParOf" srcId="{ED77B965-80C3-4128-B9A9-8C35E7C18D8A}" destId="{D4A0C910-4688-4567-8201-58AD2E6D4EA9}" srcOrd="1" destOrd="0" presId="urn:microsoft.com/office/officeart/2005/8/layout/orgChart1"/>
    <dgm:cxn modelId="{6BF8CAB0-DDE9-4454-B571-7C2DF578CFA6}" type="presParOf" srcId="{7C560EA4-C72F-4216-8B65-EF6F117519AF}" destId="{7DC43C4F-83C7-49E1-B9B7-6B75238666B8}" srcOrd="1" destOrd="0" presId="urn:microsoft.com/office/officeart/2005/8/layout/orgChart1"/>
    <dgm:cxn modelId="{945BFD67-3903-432C-B37E-F1BD244D87F0}" type="presParOf" srcId="{7C560EA4-C72F-4216-8B65-EF6F117519AF}" destId="{F7BB3970-C3EB-467C-A18A-5957578A0CB8}" srcOrd="2" destOrd="0" presId="urn:microsoft.com/office/officeart/2005/8/layout/orgChart1"/>
    <dgm:cxn modelId="{EE905DDF-6A3A-4F18-A317-00023FE0394F}" type="presParOf" srcId="{E1AF4D00-D54F-4A52-828C-C98CA5EF68D8}" destId="{3AF11032-855E-41A9-8027-A602BFDC5B04}" srcOrd="4" destOrd="0" presId="urn:microsoft.com/office/officeart/2005/8/layout/orgChart1"/>
    <dgm:cxn modelId="{5A9C552A-9E04-4AC0-B33E-9B1B37420B21}" type="presParOf" srcId="{E1AF4D00-D54F-4A52-828C-C98CA5EF68D8}" destId="{CFBCD4BA-FCC0-43E2-93AC-737D26F3B06F}" srcOrd="5" destOrd="0" presId="urn:microsoft.com/office/officeart/2005/8/layout/orgChart1"/>
    <dgm:cxn modelId="{6BAABDC7-1F89-418E-A8D1-234F5E213DA8}" type="presParOf" srcId="{CFBCD4BA-FCC0-43E2-93AC-737D26F3B06F}" destId="{D14981EE-FCD2-4139-B5EC-FF2DCC8C88DC}" srcOrd="0" destOrd="0" presId="urn:microsoft.com/office/officeart/2005/8/layout/orgChart1"/>
    <dgm:cxn modelId="{1E9F9354-54A1-4BD9-B9E4-A63648D418B3}" type="presParOf" srcId="{D14981EE-FCD2-4139-B5EC-FF2DCC8C88DC}" destId="{EC0DC4CC-E7E1-42A4-9A6A-A9230A2EC0F3}" srcOrd="0" destOrd="0" presId="urn:microsoft.com/office/officeart/2005/8/layout/orgChart1"/>
    <dgm:cxn modelId="{DBFC8B8B-9970-4CE4-B7FE-160A88DA4AA1}" type="presParOf" srcId="{D14981EE-FCD2-4139-B5EC-FF2DCC8C88DC}" destId="{DC8185D6-EDC2-41C0-86F5-ADC9A37917C7}" srcOrd="1" destOrd="0" presId="urn:microsoft.com/office/officeart/2005/8/layout/orgChart1"/>
    <dgm:cxn modelId="{C28FC6EE-5FB1-4916-AEC0-B1BE3BE9C287}" type="presParOf" srcId="{CFBCD4BA-FCC0-43E2-93AC-737D26F3B06F}" destId="{AB5F2C15-3BE4-42CC-A820-5D1E034B7DCF}" srcOrd="1" destOrd="0" presId="urn:microsoft.com/office/officeart/2005/8/layout/orgChart1"/>
    <dgm:cxn modelId="{48CF683F-1617-45C0-9FBA-F24D9DE0BD6C}" type="presParOf" srcId="{CFBCD4BA-FCC0-43E2-93AC-737D26F3B06F}" destId="{F12DFDB1-B319-4EEC-8167-5A03CD0F573D}" srcOrd="2" destOrd="0" presId="urn:microsoft.com/office/officeart/2005/8/layout/orgChart1"/>
    <dgm:cxn modelId="{3569C081-2A39-43AE-9177-D49C87E223BE}" type="presParOf" srcId="{E1AF4D00-D54F-4A52-828C-C98CA5EF68D8}" destId="{626FB816-E2D2-4F60-A048-C5C266A504BB}" srcOrd="6" destOrd="0" presId="urn:microsoft.com/office/officeart/2005/8/layout/orgChart1"/>
    <dgm:cxn modelId="{1E0B34C1-2763-4143-A7DD-31949C238339}" type="presParOf" srcId="{E1AF4D00-D54F-4A52-828C-C98CA5EF68D8}" destId="{89D3F386-4CA1-4538-94E9-1351914CEA89}" srcOrd="7" destOrd="0" presId="urn:microsoft.com/office/officeart/2005/8/layout/orgChart1"/>
    <dgm:cxn modelId="{C9BF32B5-75C9-4430-8A7D-321FD8B3A3BF}" type="presParOf" srcId="{89D3F386-4CA1-4538-94E9-1351914CEA89}" destId="{28848FDE-53B5-4A92-B59B-C9F84772223E}" srcOrd="0" destOrd="0" presId="urn:microsoft.com/office/officeart/2005/8/layout/orgChart1"/>
    <dgm:cxn modelId="{FDD5F482-65CC-45EA-B248-859C5647AE0B}" type="presParOf" srcId="{28848FDE-53B5-4A92-B59B-C9F84772223E}" destId="{06FFEC18-013F-42DF-9671-4E3B7C0897D0}" srcOrd="0" destOrd="0" presId="urn:microsoft.com/office/officeart/2005/8/layout/orgChart1"/>
    <dgm:cxn modelId="{BB9E6B74-AC1C-44CF-B228-9D4161004E51}" type="presParOf" srcId="{28848FDE-53B5-4A92-B59B-C9F84772223E}" destId="{368B18FC-A875-422C-8FC5-EFD4BE0617E2}" srcOrd="1" destOrd="0" presId="urn:microsoft.com/office/officeart/2005/8/layout/orgChart1"/>
    <dgm:cxn modelId="{7AB2683F-8718-4D70-B5A6-96CA03256606}" type="presParOf" srcId="{89D3F386-4CA1-4538-94E9-1351914CEA89}" destId="{23FB9FAD-2071-49ED-ADB4-9298B24A36B0}" srcOrd="1" destOrd="0" presId="urn:microsoft.com/office/officeart/2005/8/layout/orgChart1"/>
    <dgm:cxn modelId="{A053B041-C3F6-4489-8914-10DF659684F8}" type="presParOf" srcId="{89D3F386-4CA1-4538-94E9-1351914CEA89}" destId="{41B35C7E-3950-46A7-9608-D81265ECCFA9}" srcOrd="2" destOrd="0" presId="urn:microsoft.com/office/officeart/2005/8/layout/orgChart1"/>
    <dgm:cxn modelId="{DDEA1993-9ED9-4DF5-8770-17FD1C2A85B7}" type="presParOf" srcId="{E1AF4D00-D54F-4A52-828C-C98CA5EF68D8}" destId="{95ADAE18-9B54-4595-9AB9-604DEC69916D}" srcOrd="8" destOrd="0" presId="urn:microsoft.com/office/officeart/2005/8/layout/orgChart1"/>
    <dgm:cxn modelId="{90B28ACF-AE48-4A1E-8F10-A39BDA4FEEAF}" type="presParOf" srcId="{E1AF4D00-D54F-4A52-828C-C98CA5EF68D8}" destId="{BF2CF2DC-75DA-4F2A-B14D-291407DBE070}" srcOrd="9" destOrd="0" presId="urn:microsoft.com/office/officeart/2005/8/layout/orgChart1"/>
    <dgm:cxn modelId="{5DF540E1-689C-4849-8DDB-641AC0331A9A}" type="presParOf" srcId="{BF2CF2DC-75DA-4F2A-B14D-291407DBE070}" destId="{7B845C16-9A29-4C42-B97D-21D3EECF8D20}" srcOrd="0" destOrd="0" presId="urn:microsoft.com/office/officeart/2005/8/layout/orgChart1"/>
    <dgm:cxn modelId="{DFD8D842-7C8D-4870-B3EF-9CF36B4417DD}" type="presParOf" srcId="{7B845C16-9A29-4C42-B97D-21D3EECF8D20}" destId="{94A81AFF-BBB1-4D8F-9247-1A7B767E9882}" srcOrd="0" destOrd="0" presId="urn:microsoft.com/office/officeart/2005/8/layout/orgChart1"/>
    <dgm:cxn modelId="{D0A9FA8A-C94F-4C09-A446-75B245F7460B}" type="presParOf" srcId="{7B845C16-9A29-4C42-B97D-21D3EECF8D20}" destId="{1DBAC56C-97FE-45F9-A767-489D91F6CA89}" srcOrd="1" destOrd="0" presId="urn:microsoft.com/office/officeart/2005/8/layout/orgChart1"/>
    <dgm:cxn modelId="{72979BF0-CB5C-4261-8906-44E2C275D525}" type="presParOf" srcId="{BF2CF2DC-75DA-4F2A-B14D-291407DBE070}" destId="{3708A37B-4483-41BF-A559-0B2584046AC6}" srcOrd="1" destOrd="0" presId="urn:microsoft.com/office/officeart/2005/8/layout/orgChart1"/>
    <dgm:cxn modelId="{490ADEB1-C773-4260-B19C-8E7EB82EE31F}" type="presParOf" srcId="{BF2CF2DC-75DA-4F2A-B14D-291407DBE070}" destId="{1E65046A-5451-4785-9A16-46893D1C3441}" srcOrd="2" destOrd="0" presId="urn:microsoft.com/office/officeart/2005/8/layout/orgChart1"/>
    <dgm:cxn modelId="{C57D03D4-2456-470C-BEFE-2FBAE39FC656}" type="presParOf" srcId="{5A053008-AEFD-49B2-AA81-0518CDED5987}" destId="{BAB98711-C090-4CAB-ABE4-AC0FA9C2AD6F}" srcOrd="2" destOrd="0" presId="urn:microsoft.com/office/officeart/2005/8/layout/orgChart1"/>
    <dgm:cxn modelId="{92AD8599-36B6-44ED-A887-FC70D7A9051A}" type="presParOf" srcId="{D66BBB25-E290-43B6-8CCD-41DB1E076F20}" destId="{13C8E311-0BD7-4F3B-933A-A1F3F94D5406}" srcOrd="2" destOrd="0" presId="urn:microsoft.com/office/officeart/2005/8/layout/orgChart1"/>
    <dgm:cxn modelId="{F8C77AFA-7AE1-4AE1-8142-50447AD670B1}" type="presParOf" srcId="{D66BBB25-E290-43B6-8CCD-41DB1E076F20}" destId="{1051110B-7076-4392-824D-94FF2A7544FE}" srcOrd="3" destOrd="0" presId="urn:microsoft.com/office/officeart/2005/8/layout/orgChart1"/>
    <dgm:cxn modelId="{A057C164-198F-4B45-B935-126F9BDF0D9A}" type="presParOf" srcId="{1051110B-7076-4392-824D-94FF2A7544FE}" destId="{7E9153F4-73E1-49B4-AE01-08A1CED6A28B}" srcOrd="0" destOrd="0" presId="urn:microsoft.com/office/officeart/2005/8/layout/orgChart1"/>
    <dgm:cxn modelId="{303CD32F-62D9-45C2-A44B-235DD1216C88}" type="presParOf" srcId="{7E9153F4-73E1-49B4-AE01-08A1CED6A28B}" destId="{0BEDD8D0-8B58-49F8-80B7-666FA25E519D}" srcOrd="0" destOrd="0" presId="urn:microsoft.com/office/officeart/2005/8/layout/orgChart1"/>
    <dgm:cxn modelId="{E878DFEC-08C6-467F-A0C6-D4236DC042E6}" type="presParOf" srcId="{7E9153F4-73E1-49B4-AE01-08A1CED6A28B}" destId="{284F600D-FA6F-45B4-9AA2-4F80EF8D5DA9}" srcOrd="1" destOrd="0" presId="urn:microsoft.com/office/officeart/2005/8/layout/orgChart1"/>
    <dgm:cxn modelId="{2FE74B38-82FD-4B3F-9D94-F95571D687AB}" type="presParOf" srcId="{1051110B-7076-4392-824D-94FF2A7544FE}" destId="{7DDDAB32-D6F3-47C8-A07D-5EC0ABD62C92}" srcOrd="1" destOrd="0" presId="urn:microsoft.com/office/officeart/2005/8/layout/orgChart1"/>
    <dgm:cxn modelId="{678D77BF-0749-46C6-AE36-E22F42CF5C74}" type="presParOf" srcId="{7DDDAB32-D6F3-47C8-A07D-5EC0ABD62C92}" destId="{98B54C4E-7BA2-451D-B401-BCA1678666D1}" srcOrd="0" destOrd="0" presId="urn:microsoft.com/office/officeart/2005/8/layout/orgChart1"/>
    <dgm:cxn modelId="{67F2887C-6B9C-4BDD-A0F3-A1DAFCE34622}" type="presParOf" srcId="{7DDDAB32-D6F3-47C8-A07D-5EC0ABD62C92}" destId="{0CAA4B6C-6177-4EC1-9385-E2025812BF35}" srcOrd="1" destOrd="0" presId="urn:microsoft.com/office/officeart/2005/8/layout/orgChart1"/>
    <dgm:cxn modelId="{4B2B42D7-AAA3-464F-B20E-9088E42C2616}" type="presParOf" srcId="{0CAA4B6C-6177-4EC1-9385-E2025812BF35}" destId="{4035099F-1DA0-4110-9223-3EF683671355}" srcOrd="0" destOrd="0" presId="urn:microsoft.com/office/officeart/2005/8/layout/orgChart1"/>
    <dgm:cxn modelId="{0DA2D8A5-6C8E-4EC5-BF66-6B49B8068991}" type="presParOf" srcId="{4035099F-1DA0-4110-9223-3EF683671355}" destId="{1884B6FC-2548-493F-BCC4-4C826622C000}" srcOrd="0" destOrd="0" presId="urn:microsoft.com/office/officeart/2005/8/layout/orgChart1"/>
    <dgm:cxn modelId="{1D80200D-87F7-4908-9587-F3997491440D}" type="presParOf" srcId="{4035099F-1DA0-4110-9223-3EF683671355}" destId="{24781A72-3F71-494C-A3D4-1616C89528EA}" srcOrd="1" destOrd="0" presId="urn:microsoft.com/office/officeart/2005/8/layout/orgChart1"/>
    <dgm:cxn modelId="{DF6F8639-57D9-41F5-8CC1-309C9D926ABE}" type="presParOf" srcId="{0CAA4B6C-6177-4EC1-9385-E2025812BF35}" destId="{94418331-E087-45C7-9CDE-B4DF0819C06B}" srcOrd="1" destOrd="0" presId="urn:microsoft.com/office/officeart/2005/8/layout/orgChart1"/>
    <dgm:cxn modelId="{6E3145E3-7D5B-4B96-8065-133FE7B2795F}" type="presParOf" srcId="{0CAA4B6C-6177-4EC1-9385-E2025812BF35}" destId="{C0E8C249-D3AD-4BBE-B1D3-BEF54A1C002F}" srcOrd="2" destOrd="0" presId="urn:microsoft.com/office/officeart/2005/8/layout/orgChart1"/>
    <dgm:cxn modelId="{DF98CDF5-D4B4-4D35-9F7B-F531FF415B3D}" type="presParOf" srcId="{7DDDAB32-D6F3-47C8-A07D-5EC0ABD62C92}" destId="{0C083DB2-4183-45DE-B1B1-654322D709BB}" srcOrd="2" destOrd="0" presId="urn:microsoft.com/office/officeart/2005/8/layout/orgChart1"/>
    <dgm:cxn modelId="{2DAD9A4C-89B7-4CCA-ADF1-0D8AF8CD737A}" type="presParOf" srcId="{7DDDAB32-D6F3-47C8-A07D-5EC0ABD62C92}" destId="{9ED3D908-5C60-46D0-BDB0-25E93986120F}" srcOrd="3" destOrd="0" presId="urn:microsoft.com/office/officeart/2005/8/layout/orgChart1"/>
    <dgm:cxn modelId="{23F108E3-BA00-43FE-83F8-A912B715F8D2}" type="presParOf" srcId="{9ED3D908-5C60-46D0-BDB0-25E93986120F}" destId="{8CE86502-2935-4836-B1B5-0E07E9ECC970}" srcOrd="0" destOrd="0" presId="urn:microsoft.com/office/officeart/2005/8/layout/orgChart1"/>
    <dgm:cxn modelId="{59189F1E-53BE-4D03-8BAE-CF7453F911F4}" type="presParOf" srcId="{8CE86502-2935-4836-B1B5-0E07E9ECC970}" destId="{541003CF-4734-4584-B763-42CC13D28611}" srcOrd="0" destOrd="0" presId="urn:microsoft.com/office/officeart/2005/8/layout/orgChart1"/>
    <dgm:cxn modelId="{104E08CA-B11A-4848-BE57-4BA92C36EBA0}" type="presParOf" srcId="{8CE86502-2935-4836-B1B5-0E07E9ECC970}" destId="{B6C02E32-00F6-4164-9AFD-12DFB0A4686D}" srcOrd="1" destOrd="0" presId="urn:microsoft.com/office/officeart/2005/8/layout/orgChart1"/>
    <dgm:cxn modelId="{271F0A4F-186D-44CA-B2CD-994294FA26F4}" type="presParOf" srcId="{9ED3D908-5C60-46D0-BDB0-25E93986120F}" destId="{60F745C0-95AF-44AA-8E76-256E70FC56DA}" srcOrd="1" destOrd="0" presId="urn:microsoft.com/office/officeart/2005/8/layout/orgChart1"/>
    <dgm:cxn modelId="{713C7381-B930-4038-84F6-82D92C4C4FC8}" type="presParOf" srcId="{9ED3D908-5C60-46D0-BDB0-25E93986120F}" destId="{92EE5627-C31D-4455-8B3D-08EC7DDE020C}" srcOrd="2" destOrd="0" presId="urn:microsoft.com/office/officeart/2005/8/layout/orgChart1"/>
    <dgm:cxn modelId="{AC5D21A6-2476-4E61-BA14-1521C1A2431D}" type="presParOf" srcId="{7DDDAB32-D6F3-47C8-A07D-5EC0ABD62C92}" destId="{0C1351D8-5631-4544-B21A-B64BCBA68257}" srcOrd="4" destOrd="0" presId="urn:microsoft.com/office/officeart/2005/8/layout/orgChart1"/>
    <dgm:cxn modelId="{5DA5F2A9-2BE8-4713-8D89-06322F10979C}" type="presParOf" srcId="{7DDDAB32-D6F3-47C8-A07D-5EC0ABD62C92}" destId="{6A3D05E6-4089-434D-AD3C-39B37D5E42B6}" srcOrd="5" destOrd="0" presId="urn:microsoft.com/office/officeart/2005/8/layout/orgChart1"/>
    <dgm:cxn modelId="{96206FF5-81C7-4E3A-B41A-F7BE7D7509E5}" type="presParOf" srcId="{6A3D05E6-4089-434D-AD3C-39B37D5E42B6}" destId="{F5C25E01-3D1E-4CB3-B0C3-703DC75C1E99}" srcOrd="0" destOrd="0" presId="urn:microsoft.com/office/officeart/2005/8/layout/orgChart1"/>
    <dgm:cxn modelId="{2AB84F60-3A20-473D-AE36-6981BF735565}" type="presParOf" srcId="{F5C25E01-3D1E-4CB3-B0C3-703DC75C1E99}" destId="{F72571EC-47AA-41E9-AF59-338A0CF8C036}" srcOrd="0" destOrd="0" presId="urn:microsoft.com/office/officeart/2005/8/layout/orgChart1"/>
    <dgm:cxn modelId="{BEEF58EF-C0A2-4060-955C-2AE7C14765D1}" type="presParOf" srcId="{F5C25E01-3D1E-4CB3-B0C3-703DC75C1E99}" destId="{3F04A142-B116-4086-BB44-6D255EDBB70E}" srcOrd="1" destOrd="0" presId="urn:microsoft.com/office/officeart/2005/8/layout/orgChart1"/>
    <dgm:cxn modelId="{216FF92D-64E2-44F4-9359-32770169E72B}" type="presParOf" srcId="{6A3D05E6-4089-434D-AD3C-39B37D5E42B6}" destId="{33411D81-F88B-4ACA-B978-E48BBCA83F1F}" srcOrd="1" destOrd="0" presId="urn:microsoft.com/office/officeart/2005/8/layout/orgChart1"/>
    <dgm:cxn modelId="{BF3B0C54-5F8F-4EDE-A519-E4858E42CE46}" type="presParOf" srcId="{6A3D05E6-4089-434D-AD3C-39B37D5E42B6}" destId="{C9BB0D5C-5C35-4B94-8E1B-ED7ABA880F17}" srcOrd="2" destOrd="0" presId="urn:microsoft.com/office/officeart/2005/8/layout/orgChart1"/>
    <dgm:cxn modelId="{539E10D1-F490-4C1C-89D5-B8ECADE91D6C}" type="presParOf" srcId="{7DDDAB32-D6F3-47C8-A07D-5EC0ABD62C92}" destId="{D934C4E8-23EC-4FDC-9B24-A946D499A177}" srcOrd="6" destOrd="0" presId="urn:microsoft.com/office/officeart/2005/8/layout/orgChart1"/>
    <dgm:cxn modelId="{A409B993-56D4-4A11-874A-CF46927ADF13}" type="presParOf" srcId="{7DDDAB32-D6F3-47C8-A07D-5EC0ABD62C92}" destId="{0357ACEB-D5FD-411C-9067-F54EE567A1FB}" srcOrd="7" destOrd="0" presId="urn:microsoft.com/office/officeart/2005/8/layout/orgChart1"/>
    <dgm:cxn modelId="{2DD355FB-68AB-4BB6-B145-05F901E70FE5}" type="presParOf" srcId="{0357ACEB-D5FD-411C-9067-F54EE567A1FB}" destId="{058E8899-081F-4A86-AE87-0BE52A585C0C}" srcOrd="0" destOrd="0" presId="urn:microsoft.com/office/officeart/2005/8/layout/orgChart1"/>
    <dgm:cxn modelId="{B43BCE5B-D056-419F-9277-4794CD31A5B8}" type="presParOf" srcId="{058E8899-081F-4A86-AE87-0BE52A585C0C}" destId="{F71A0435-68A8-408C-8E8F-5A64432D09E5}" srcOrd="0" destOrd="0" presId="urn:microsoft.com/office/officeart/2005/8/layout/orgChart1"/>
    <dgm:cxn modelId="{0F7EF0B4-B863-4F80-82B5-F260FC674AF4}" type="presParOf" srcId="{058E8899-081F-4A86-AE87-0BE52A585C0C}" destId="{62A4F042-5ECB-49E3-9D3E-4B5A51ED5779}" srcOrd="1" destOrd="0" presId="urn:microsoft.com/office/officeart/2005/8/layout/orgChart1"/>
    <dgm:cxn modelId="{DC234A24-4615-459D-AD09-39EF8BB0AECA}" type="presParOf" srcId="{0357ACEB-D5FD-411C-9067-F54EE567A1FB}" destId="{11CA827B-DD0D-42CC-8650-99A6881EE0A5}" srcOrd="1" destOrd="0" presId="urn:microsoft.com/office/officeart/2005/8/layout/orgChart1"/>
    <dgm:cxn modelId="{DC487CA8-1780-4E7E-A58B-7F7170BE574F}" type="presParOf" srcId="{0357ACEB-D5FD-411C-9067-F54EE567A1FB}" destId="{A13FE867-49F0-492D-B0DD-D8AAD7B56D55}" srcOrd="2" destOrd="0" presId="urn:microsoft.com/office/officeart/2005/8/layout/orgChart1"/>
    <dgm:cxn modelId="{30E03D07-D66E-4951-8ABA-528C64072168}" type="presParOf" srcId="{1051110B-7076-4392-824D-94FF2A7544FE}" destId="{64067187-DE30-47F6-BD2C-61AB2DD8CAD0}" srcOrd="2" destOrd="0" presId="urn:microsoft.com/office/officeart/2005/8/layout/orgChart1"/>
    <dgm:cxn modelId="{B816F420-8071-4939-9286-891BB96E6981}" type="presParOf" srcId="{57283BF6-6864-4952-BD35-E72805B4B358}" destId="{B9AAE395-2049-4BAB-9AE6-9D2F3A77BEEF}" srcOrd="2" destOrd="0" presId="urn:microsoft.com/office/officeart/2005/8/layout/orgChart1"/>
    <dgm:cxn modelId="{0ADD0C39-4379-49E3-9AFC-7134FA335BAC}" type="presParOf" srcId="{2CF32124-9509-4E95-BC21-D458A73004D9}" destId="{6742671D-9B19-4537-A349-FB0F1BCD863E}" srcOrd="2" destOrd="0" presId="urn:microsoft.com/office/officeart/2005/8/layout/orgChart1"/>
    <dgm:cxn modelId="{8B98DF75-4911-4363-8722-4842397A7726}" type="presParOf" srcId="{2CF32124-9509-4E95-BC21-D458A73004D9}" destId="{1883753F-761A-4AA2-B4DE-0F1D792F101C}" srcOrd="3" destOrd="0" presId="urn:microsoft.com/office/officeart/2005/8/layout/orgChart1"/>
    <dgm:cxn modelId="{C0B4DC38-F2B5-495C-B899-74507854976C}" type="presParOf" srcId="{1883753F-761A-4AA2-B4DE-0F1D792F101C}" destId="{5EE188A1-99E9-425B-BC56-3D4C42DF6997}" srcOrd="0" destOrd="0" presId="urn:microsoft.com/office/officeart/2005/8/layout/orgChart1"/>
    <dgm:cxn modelId="{319F158C-3040-43E0-A21F-BE7FC4077888}" type="presParOf" srcId="{5EE188A1-99E9-425B-BC56-3D4C42DF6997}" destId="{1F964344-D8B6-4ABA-BB5C-713496E64093}" srcOrd="0" destOrd="0" presId="urn:microsoft.com/office/officeart/2005/8/layout/orgChart1"/>
    <dgm:cxn modelId="{0AA059E8-7B5E-457C-AEFC-40AF4B2C384E}" type="presParOf" srcId="{5EE188A1-99E9-425B-BC56-3D4C42DF6997}" destId="{07AF7045-792C-4312-8C01-D77C19A1CBD4}" srcOrd="1" destOrd="0" presId="urn:microsoft.com/office/officeart/2005/8/layout/orgChart1"/>
    <dgm:cxn modelId="{F7BEA656-D6D2-4772-9A9F-2467BDC7EBBB}" type="presParOf" srcId="{1883753F-761A-4AA2-B4DE-0F1D792F101C}" destId="{6CDE439C-840B-4F03-B605-65717AAF56DB}" srcOrd="1" destOrd="0" presId="urn:microsoft.com/office/officeart/2005/8/layout/orgChart1"/>
    <dgm:cxn modelId="{0A99E620-E9A5-4AE7-B6CC-21F00D6ADCF5}" type="presParOf" srcId="{6CDE439C-840B-4F03-B605-65717AAF56DB}" destId="{16F12057-D753-4E21-A229-5BDD3B0862F3}" srcOrd="0" destOrd="0" presId="urn:microsoft.com/office/officeart/2005/8/layout/orgChart1"/>
    <dgm:cxn modelId="{7D231EF5-8506-4E6B-8FF3-705029D337D5}" type="presParOf" srcId="{6CDE439C-840B-4F03-B605-65717AAF56DB}" destId="{8D4F49CE-64EC-4A8B-BFFE-094E9EC9264A}" srcOrd="1" destOrd="0" presId="urn:microsoft.com/office/officeart/2005/8/layout/orgChart1"/>
    <dgm:cxn modelId="{B4868DA7-8F72-44BD-AB82-58B439793F28}" type="presParOf" srcId="{8D4F49CE-64EC-4A8B-BFFE-094E9EC9264A}" destId="{8FCA534F-C338-4ED0-AE49-90D2E63AE055}" srcOrd="0" destOrd="0" presId="urn:microsoft.com/office/officeart/2005/8/layout/orgChart1"/>
    <dgm:cxn modelId="{E54DC270-8474-4476-86B3-909216B2C05A}" type="presParOf" srcId="{8FCA534F-C338-4ED0-AE49-90D2E63AE055}" destId="{EF2A7AFA-9BB1-4B27-9F50-4BCE025B0688}" srcOrd="0" destOrd="0" presId="urn:microsoft.com/office/officeart/2005/8/layout/orgChart1"/>
    <dgm:cxn modelId="{AB0C3008-E715-4BBF-A8CF-AEFBF549D041}" type="presParOf" srcId="{8FCA534F-C338-4ED0-AE49-90D2E63AE055}" destId="{E88F75E6-E566-4E6D-B837-F1C6EBB00DB7}" srcOrd="1" destOrd="0" presId="urn:microsoft.com/office/officeart/2005/8/layout/orgChart1"/>
    <dgm:cxn modelId="{4C1D0146-1165-4056-B2E1-B0C4DC499E73}" type="presParOf" srcId="{8D4F49CE-64EC-4A8B-BFFE-094E9EC9264A}" destId="{DCB54816-64F6-4EB5-B211-7659217EE964}" srcOrd="1" destOrd="0" presId="urn:microsoft.com/office/officeart/2005/8/layout/orgChart1"/>
    <dgm:cxn modelId="{1236DBDE-3DBC-43A9-81A2-565A7DC4D1A8}" type="presParOf" srcId="{DCB54816-64F6-4EB5-B211-7659217EE964}" destId="{033FBADE-D0EF-4B1C-A0BA-E5760F784EDB}" srcOrd="0" destOrd="0" presId="urn:microsoft.com/office/officeart/2005/8/layout/orgChart1"/>
    <dgm:cxn modelId="{AC6B25B9-37F0-45DE-8915-81452742313F}" type="presParOf" srcId="{DCB54816-64F6-4EB5-B211-7659217EE964}" destId="{965DE449-E89C-4E4D-AF65-4D9A1207DD98}" srcOrd="1" destOrd="0" presId="urn:microsoft.com/office/officeart/2005/8/layout/orgChart1"/>
    <dgm:cxn modelId="{9FC63781-6F41-4DB4-AD80-8A7B03C5CA7F}" type="presParOf" srcId="{965DE449-E89C-4E4D-AF65-4D9A1207DD98}" destId="{EF1F0AEC-393F-4026-BB09-047C247DFE39}" srcOrd="0" destOrd="0" presId="urn:microsoft.com/office/officeart/2005/8/layout/orgChart1"/>
    <dgm:cxn modelId="{53E44378-4D42-42FB-8613-AB0B47F8B86A}" type="presParOf" srcId="{EF1F0AEC-393F-4026-BB09-047C247DFE39}" destId="{7CC229AA-7C35-4BF1-B8DC-8FB7DB498573}" srcOrd="0" destOrd="0" presId="urn:microsoft.com/office/officeart/2005/8/layout/orgChart1"/>
    <dgm:cxn modelId="{908E4175-EF99-4AE8-B4C5-E0EBBC86A762}" type="presParOf" srcId="{EF1F0AEC-393F-4026-BB09-047C247DFE39}" destId="{A66861FC-7F1C-46C1-801C-D952B8DA7742}" srcOrd="1" destOrd="0" presId="urn:microsoft.com/office/officeart/2005/8/layout/orgChart1"/>
    <dgm:cxn modelId="{7937C74F-ED93-47DD-8955-4034E2DFA27E}" type="presParOf" srcId="{965DE449-E89C-4E4D-AF65-4D9A1207DD98}" destId="{17E4B741-B8F9-40A7-8D3C-8434AB7FACCA}" srcOrd="1" destOrd="0" presId="urn:microsoft.com/office/officeart/2005/8/layout/orgChart1"/>
    <dgm:cxn modelId="{DBB9C9B2-6BA0-491A-B664-8654138886E9}" type="presParOf" srcId="{965DE449-E89C-4E4D-AF65-4D9A1207DD98}" destId="{13359395-2FA8-4D21-A803-BBB1E283FE2C}" srcOrd="2" destOrd="0" presId="urn:microsoft.com/office/officeart/2005/8/layout/orgChart1"/>
    <dgm:cxn modelId="{800681DA-74D3-48C3-9665-E857FA54B47A}" type="presParOf" srcId="{8D4F49CE-64EC-4A8B-BFFE-094E9EC9264A}" destId="{C7F1CEAA-78C0-45F0-B58F-C38E88B7E8D6}" srcOrd="2" destOrd="0" presId="urn:microsoft.com/office/officeart/2005/8/layout/orgChart1"/>
    <dgm:cxn modelId="{EFFF5200-0FC1-4A99-A573-7B4BE02B1C75}" type="presParOf" srcId="{6CDE439C-840B-4F03-B605-65717AAF56DB}" destId="{DF2B53A8-3F10-4C37-949B-E120C228BA95}" srcOrd="2" destOrd="0" presId="urn:microsoft.com/office/officeart/2005/8/layout/orgChart1"/>
    <dgm:cxn modelId="{624812E6-B090-4497-B190-4D3BADFB32D0}" type="presParOf" srcId="{6CDE439C-840B-4F03-B605-65717AAF56DB}" destId="{07225EE4-9D02-48A1-8233-7D711B604BB7}" srcOrd="3" destOrd="0" presId="urn:microsoft.com/office/officeart/2005/8/layout/orgChart1"/>
    <dgm:cxn modelId="{B0EC65E0-D36E-4059-841D-6A27446747E0}" type="presParOf" srcId="{07225EE4-9D02-48A1-8233-7D711B604BB7}" destId="{EE5815E4-B0D9-4045-91E8-7C00B94FA70B}" srcOrd="0" destOrd="0" presId="urn:microsoft.com/office/officeart/2005/8/layout/orgChart1"/>
    <dgm:cxn modelId="{2A3DE38D-E15D-4713-A58E-135964032164}" type="presParOf" srcId="{EE5815E4-B0D9-4045-91E8-7C00B94FA70B}" destId="{8ADD0D65-421F-4D47-8982-9DDE25E030FA}" srcOrd="0" destOrd="0" presId="urn:microsoft.com/office/officeart/2005/8/layout/orgChart1"/>
    <dgm:cxn modelId="{58C500E2-8EBC-4370-8B24-D6F2570D8CEC}" type="presParOf" srcId="{EE5815E4-B0D9-4045-91E8-7C00B94FA70B}" destId="{10781888-E7A2-469A-A21F-3EB21BF2DC1A}" srcOrd="1" destOrd="0" presId="urn:microsoft.com/office/officeart/2005/8/layout/orgChart1"/>
    <dgm:cxn modelId="{EC3DFB0F-3CF6-4754-B5F3-22BFC8AC5A86}" type="presParOf" srcId="{07225EE4-9D02-48A1-8233-7D711B604BB7}" destId="{24E0E65F-6AD5-4439-A27E-EA46D5F10A4C}" srcOrd="1" destOrd="0" presId="urn:microsoft.com/office/officeart/2005/8/layout/orgChart1"/>
    <dgm:cxn modelId="{9EEEFF59-A91A-47A7-80AB-8F40AFEABB80}" type="presParOf" srcId="{24E0E65F-6AD5-4439-A27E-EA46D5F10A4C}" destId="{60FABF00-2C0F-4691-997A-0773A9EA1E19}" srcOrd="0" destOrd="0" presId="urn:microsoft.com/office/officeart/2005/8/layout/orgChart1"/>
    <dgm:cxn modelId="{1107B0C2-C470-4C68-BB5E-C4E3D9A2E8A5}" type="presParOf" srcId="{24E0E65F-6AD5-4439-A27E-EA46D5F10A4C}" destId="{DA15C0A0-6591-4DC5-BC42-4965D2B9F1DE}" srcOrd="1" destOrd="0" presId="urn:microsoft.com/office/officeart/2005/8/layout/orgChart1"/>
    <dgm:cxn modelId="{1714B136-E1BA-4FBB-933F-E2F861E589B7}" type="presParOf" srcId="{DA15C0A0-6591-4DC5-BC42-4965D2B9F1DE}" destId="{A0B315F8-734D-4636-84F9-57FB01FC3BFD}" srcOrd="0" destOrd="0" presId="urn:microsoft.com/office/officeart/2005/8/layout/orgChart1"/>
    <dgm:cxn modelId="{498E5198-8764-4104-8222-27F23E3736C9}" type="presParOf" srcId="{A0B315F8-734D-4636-84F9-57FB01FC3BFD}" destId="{8A319709-3BC8-40B1-99E9-A7E50AC8CC1D}" srcOrd="0" destOrd="0" presId="urn:microsoft.com/office/officeart/2005/8/layout/orgChart1"/>
    <dgm:cxn modelId="{FB900379-2FFC-4607-9587-5B8714D1380D}" type="presParOf" srcId="{A0B315F8-734D-4636-84F9-57FB01FC3BFD}" destId="{C6F11616-89F6-406E-A723-5C02B2DCBCE1}" srcOrd="1" destOrd="0" presId="urn:microsoft.com/office/officeart/2005/8/layout/orgChart1"/>
    <dgm:cxn modelId="{6BA43939-3710-464D-8B1E-9DD2F8D6802D}" type="presParOf" srcId="{DA15C0A0-6591-4DC5-BC42-4965D2B9F1DE}" destId="{EA2EE992-716B-4EB8-A075-EED139E47B6C}" srcOrd="1" destOrd="0" presId="urn:microsoft.com/office/officeart/2005/8/layout/orgChart1"/>
    <dgm:cxn modelId="{7FB3C45D-5577-435B-9CB7-09170000751B}" type="presParOf" srcId="{DA15C0A0-6591-4DC5-BC42-4965D2B9F1DE}" destId="{2650ED80-882A-4AC3-B8A3-8A22A21E0BF1}" srcOrd="2" destOrd="0" presId="urn:microsoft.com/office/officeart/2005/8/layout/orgChart1"/>
    <dgm:cxn modelId="{21B80445-0AD0-48D8-8231-3828F8182AFA}" type="presParOf" srcId="{24E0E65F-6AD5-4439-A27E-EA46D5F10A4C}" destId="{8BF177C5-D9BF-43F2-ADBA-E1094E8295D5}" srcOrd="2" destOrd="0" presId="urn:microsoft.com/office/officeart/2005/8/layout/orgChart1"/>
    <dgm:cxn modelId="{C5D1ABC9-24D2-44A3-BFA6-CA0AE680608F}" type="presParOf" srcId="{24E0E65F-6AD5-4439-A27E-EA46D5F10A4C}" destId="{62E388CE-05B2-4059-B0CE-E1894311FDA7}" srcOrd="3" destOrd="0" presId="urn:microsoft.com/office/officeart/2005/8/layout/orgChart1"/>
    <dgm:cxn modelId="{20049F8B-C33E-4189-A7C8-5854924B5273}" type="presParOf" srcId="{62E388CE-05B2-4059-B0CE-E1894311FDA7}" destId="{ECB345E6-16D3-4969-BF73-DEFE0430DBA7}" srcOrd="0" destOrd="0" presId="urn:microsoft.com/office/officeart/2005/8/layout/orgChart1"/>
    <dgm:cxn modelId="{A968A169-A445-4AEF-86C8-2BAF32F574B0}" type="presParOf" srcId="{ECB345E6-16D3-4969-BF73-DEFE0430DBA7}" destId="{D740A5B4-7EFF-4080-83CA-06D5FC285507}" srcOrd="0" destOrd="0" presId="urn:microsoft.com/office/officeart/2005/8/layout/orgChart1"/>
    <dgm:cxn modelId="{7B58FC77-2836-46B3-8996-1C177CCEF5C8}" type="presParOf" srcId="{ECB345E6-16D3-4969-BF73-DEFE0430DBA7}" destId="{9D12ABA4-4FC6-4FAB-86B3-56B42E1762D2}" srcOrd="1" destOrd="0" presId="urn:microsoft.com/office/officeart/2005/8/layout/orgChart1"/>
    <dgm:cxn modelId="{5236E279-66AB-4DC7-85B0-B9E61CD49A11}" type="presParOf" srcId="{62E388CE-05B2-4059-B0CE-E1894311FDA7}" destId="{677A3433-BC79-424D-B626-2CD2CCA11B4A}" srcOrd="1" destOrd="0" presId="urn:microsoft.com/office/officeart/2005/8/layout/orgChart1"/>
    <dgm:cxn modelId="{956F7213-E258-4B55-B363-F0388A9AADF7}" type="presParOf" srcId="{62E388CE-05B2-4059-B0CE-E1894311FDA7}" destId="{F6F81DE8-335D-4860-B10B-CD5D6D6C3FBD}" srcOrd="2" destOrd="0" presId="urn:microsoft.com/office/officeart/2005/8/layout/orgChart1"/>
    <dgm:cxn modelId="{E7159456-D073-402A-80A4-5AA06073EFF8}" type="presParOf" srcId="{07225EE4-9D02-48A1-8233-7D711B604BB7}" destId="{98B5D1CB-3506-46D4-8A92-01ED92388F38}" srcOrd="2" destOrd="0" presId="urn:microsoft.com/office/officeart/2005/8/layout/orgChart1"/>
    <dgm:cxn modelId="{3DA697F0-57A1-48AB-95C5-7BD5D154AFE2}" type="presParOf" srcId="{1883753F-761A-4AA2-B4DE-0F1D792F101C}" destId="{2A65D205-3A7F-487B-B01A-375E47EEF412}" srcOrd="2" destOrd="0" presId="urn:microsoft.com/office/officeart/2005/8/layout/orgChart1"/>
    <dgm:cxn modelId="{5D398D3F-1B26-4591-8868-CE6D421080C0}" type="presParOf" srcId="{53873906-BE81-4B9B-8A9E-3A6FB1C55995}" destId="{D21CF6B2-FA4A-4900-B099-DEBC2D33C0F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9656D62-34B7-46CC-85DA-38ACF0E17264}" type="doc">
      <dgm:prSet loTypeId="urn:microsoft.com/office/officeart/2005/8/layout/hierarchy6" loCatId="hierarchy" qsTypeId="urn:microsoft.com/office/officeart/2005/8/quickstyle/simple1" qsCatId="simple" csTypeId="urn:microsoft.com/office/officeart/2005/8/colors/accent1_1" csCatId="accent1" phldr="1"/>
      <dgm:spPr/>
      <dgm:t>
        <a:bodyPr/>
        <a:lstStyle/>
        <a:p>
          <a:endParaRPr lang="en-US"/>
        </a:p>
      </dgm:t>
    </dgm:pt>
    <dgm:pt modelId="{90763C99-0BDE-4489-8017-7773AB2DE047}">
      <dgm:prSet phldrT="[Text]" custT="1"/>
      <dgm:spPr/>
      <dgm:t>
        <a:bodyPr/>
        <a:lstStyle/>
        <a:p>
          <a:r>
            <a:rPr lang="en-US" sz="1800" dirty="0">
              <a:latin typeface="Times New Roman" panose="02020603050405020304" pitchFamily="18" charset="0"/>
              <a:cs typeface="Times New Roman" panose="02020603050405020304" pitchFamily="18" charset="0"/>
            </a:rPr>
            <a:t>Height&gt; 6 </a:t>
          </a:r>
        </a:p>
      </dgm:t>
    </dgm:pt>
    <dgm:pt modelId="{689250D3-B7D1-4212-8E8D-E547755D454C}" type="parTrans" cxnId="{B9A1A35E-67C2-4DFF-BC81-448EB871018E}">
      <dgm:prSet/>
      <dgm:spPr/>
      <dgm:t>
        <a:bodyPr/>
        <a:lstStyle/>
        <a:p>
          <a:endParaRPr lang="en-US"/>
        </a:p>
      </dgm:t>
    </dgm:pt>
    <dgm:pt modelId="{DDEBAA3C-E5F0-4FCA-BDD7-36D80B644DB8}" type="sibTrans" cxnId="{B9A1A35E-67C2-4DFF-BC81-448EB871018E}">
      <dgm:prSet/>
      <dgm:spPr/>
      <dgm:t>
        <a:bodyPr/>
        <a:lstStyle/>
        <a:p>
          <a:endParaRPr lang="en-US"/>
        </a:p>
      </dgm:t>
    </dgm:pt>
    <dgm:pt modelId="{DBDF75B9-EF37-4422-B3E0-7763DE9CACA5}">
      <dgm:prSet phldrT="[Text]" custT="1"/>
      <dgm:spPr/>
      <dgm:t>
        <a:bodyPr/>
        <a:lstStyle/>
        <a:p>
          <a:r>
            <a:rPr lang="en-US" sz="1800" dirty="0">
              <a:latin typeface="Times New Roman" panose="02020603050405020304" pitchFamily="18" charset="0"/>
              <a:cs typeface="Times New Roman" panose="02020603050405020304" pitchFamily="18" charset="0"/>
            </a:rPr>
            <a:t>Weight &gt; 180</a:t>
          </a:r>
        </a:p>
      </dgm:t>
    </dgm:pt>
    <dgm:pt modelId="{6B84E55D-90FF-44D8-9D3A-254E5F435FD8}" type="parTrans" cxnId="{85D3F054-C479-43A1-A706-72FB18AD660B}">
      <dgm:prSet/>
      <dgm:spPr/>
      <dgm:t>
        <a:bodyPr/>
        <a:lstStyle/>
        <a:p>
          <a:endParaRPr lang="en-US"/>
        </a:p>
      </dgm:t>
    </dgm:pt>
    <dgm:pt modelId="{8A5F6B20-1F7D-4218-A2B0-847E8CED5786}" type="sibTrans" cxnId="{85D3F054-C479-43A1-A706-72FB18AD660B}">
      <dgm:prSet/>
      <dgm:spPr/>
      <dgm:t>
        <a:bodyPr/>
        <a:lstStyle/>
        <a:p>
          <a:endParaRPr lang="en-US"/>
        </a:p>
      </dgm:t>
    </dgm:pt>
    <dgm:pt modelId="{0695814C-38B5-468E-994A-7B3557239B28}">
      <dgm:prSet phldrT="[Text]" custT="1"/>
      <dgm:spPr/>
      <dgm:t>
        <a:bodyPr/>
        <a:lstStyle/>
        <a:p>
          <a:r>
            <a:rPr lang="en-US" sz="1800" dirty="0">
              <a:latin typeface="Times New Roman" panose="02020603050405020304" pitchFamily="18" charset="0"/>
              <a:cs typeface="Times New Roman" panose="02020603050405020304" pitchFamily="18" charset="0"/>
            </a:rPr>
            <a:t>Female</a:t>
          </a:r>
        </a:p>
      </dgm:t>
    </dgm:pt>
    <dgm:pt modelId="{884CAF0A-9FB4-4C0A-A146-C38883AACEEA}" type="parTrans" cxnId="{F214702B-050E-4210-A685-D6DF1FA42883}">
      <dgm:prSet/>
      <dgm:spPr/>
      <dgm:t>
        <a:bodyPr/>
        <a:lstStyle/>
        <a:p>
          <a:endParaRPr lang="en-US"/>
        </a:p>
      </dgm:t>
    </dgm:pt>
    <dgm:pt modelId="{67F1B07E-BE67-4AA5-88E3-AC19E1808A92}" type="sibTrans" cxnId="{F214702B-050E-4210-A685-D6DF1FA42883}">
      <dgm:prSet/>
      <dgm:spPr/>
      <dgm:t>
        <a:bodyPr/>
        <a:lstStyle/>
        <a:p>
          <a:endParaRPr lang="en-US"/>
        </a:p>
      </dgm:t>
    </dgm:pt>
    <dgm:pt modelId="{A7389195-2F16-4821-8CA2-D0041D10608F}">
      <dgm:prSet phldrT="[Text]" custT="1"/>
      <dgm:spPr/>
      <dgm:t>
        <a:bodyPr/>
        <a:lstStyle/>
        <a:p>
          <a:r>
            <a:rPr lang="en-US" sz="1800" dirty="0">
              <a:latin typeface="Times New Roman" panose="02020603050405020304" pitchFamily="18" charset="0"/>
              <a:cs typeface="Times New Roman" panose="02020603050405020304" pitchFamily="18" charset="0"/>
            </a:rPr>
            <a:t>Male</a:t>
          </a:r>
        </a:p>
      </dgm:t>
    </dgm:pt>
    <dgm:pt modelId="{B3C70D81-EA7B-4DB9-B287-DEC71397CBDD}" type="parTrans" cxnId="{C35C105B-025D-4026-8589-A13A9EA0A5A3}">
      <dgm:prSet/>
      <dgm:spPr/>
      <dgm:t>
        <a:bodyPr/>
        <a:lstStyle/>
        <a:p>
          <a:endParaRPr lang="en-US"/>
        </a:p>
      </dgm:t>
    </dgm:pt>
    <dgm:pt modelId="{11A53244-809E-49D0-95C1-C1F19E7BAEE4}" type="sibTrans" cxnId="{C35C105B-025D-4026-8589-A13A9EA0A5A3}">
      <dgm:prSet/>
      <dgm:spPr/>
      <dgm:t>
        <a:bodyPr/>
        <a:lstStyle/>
        <a:p>
          <a:endParaRPr lang="en-US"/>
        </a:p>
      </dgm:t>
    </dgm:pt>
    <dgm:pt modelId="{F5884606-359E-40A1-8841-8D34C484F51C}">
      <dgm:prSet phldrT="[Text]" custT="1"/>
      <dgm:spPr/>
      <dgm:t>
        <a:bodyPr/>
        <a:lstStyle/>
        <a:p>
          <a:r>
            <a:rPr lang="en-US" sz="1800" dirty="0">
              <a:latin typeface="Times New Roman" panose="02020603050405020304" pitchFamily="18" charset="0"/>
              <a:cs typeface="Times New Roman" panose="02020603050405020304" pitchFamily="18" charset="0"/>
            </a:rPr>
            <a:t>Male</a:t>
          </a:r>
        </a:p>
      </dgm:t>
    </dgm:pt>
    <dgm:pt modelId="{1C55FF30-93DB-45D4-8E0A-8578FCC28BFC}" type="parTrans" cxnId="{AA968255-E714-49C6-9E4E-43B74FBF806C}">
      <dgm:prSet/>
      <dgm:spPr/>
      <dgm:t>
        <a:bodyPr/>
        <a:lstStyle/>
        <a:p>
          <a:endParaRPr lang="en-US"/>
        </a:p>
      </dgm:t>
    </dgm:pt>
    <dgm:pt modelId="{896F1A96-AFEA-4F83-8973-717FD4668865}" type="sibTrans" cxnId="{AA968255-E714-49C6-9E4E-43B74FBF806C}">
      <dgm:prSet/>
      <dgm:spPr/>
      <dgm:t>
        <a:bodyPr/>
        <a:lstStyle/>
        <a:p>
          <a:endParaRPr lang="en-US"/>
        </a:p>
      </dgm:t>
    </dgm:pt>
    <dgm:pt modelId="{8659DEC7-290D-4F6B-A16B-48B5D9476AD1}" type="pres">
      <dgm:prSet presAssocID="{F9656D62-34B7-46CC-85DA-38ACF0E17264}" presName="mainComposite" presStyleCnt="0">
        <dgm:presLayoutVars>
          <dgm:chPref val="1"/>
          <dgm:dir/>
          <dgm:animOne val="branch"/>
          <dgm:animLvl val="lvl"/>
          <dgm:resizeHandles val="exact"/>
        </dgm:presLayoutVars>
      </dgm:prSet>
      <dgm:spPr/>
    </dgm:pt>
    <dgm:pt modelId="{DF7F66D6-975E-4C9A-9717-FC822AA472EA}" type="pres">
      <dgm:prSet presAssocID="{F9656D62-34B7-46CC-85DA-38ACF0E17264}" presName="hierFlow" presStyleCnt="0"/>
      <dgm:spPr/>
    </dgm:pt>
    <dgm:pt modelId="{83697A77-EDA4-4FE8-ACC5-EEFB67604088}" type="pres">
      <dgm:prSet presAssocID="{F9656D62-34B7-46CC-85DA-38ACF0E17264}" presName="hierChild1" presStyleCnt="0">
        <dgm:presLayoutVars>
          <dgm:chPref val="1"/>
          <dgm:animOne val="branch"/>
          <dgm:animLvl val="lvl"/>
        </dgm:presLayoutVars>
      </dgm:prSet>
      <dgm:spPr/>
    </dgm:pt>
    <dgm:pt modelId="{0B8A5FD6-4C49-447D-9DFE-AABE5412526A}" type="pres">
      <dgm:prSet presAssocID="{90763C99-0BDE-4489-8017-7773AB2DE047}" presName="Name14" presStyleCnt="0"/>
      <dgm:spPr/>
    </dgm:pt>
    <dgm:pt modelId="{95103270-DBEF-4C78-B786-18E6051F85CC}" type="pres">
      <dgm:prSet presAssocID="{90763C99-0BDE-4489-8017-7773AB2DE047}" presName="level1Shape" presStyleLbl="node0" presStyleIdx="0" presStyleCnt="1" custLinFactNeighborX="-3666" custLinFactNeighborY="-65480">
        <dgm:presLayoutVars>
          <dgm:chPref val="3"/>
        </dgm:presLayoutVars>
      </dgm:prSet>
      <dgm:spPr/>
    </dgm:pt>
    <dgm:pt modelId="{EE5EF663-BCDC-43A0-9B63-2A03093CA615}" type="pres">
      <dgm:prSet presAssocID="{90763C99-0BDE-4489-8017-7773AB2DE047}" presName="hierChild2" presStyleCnt="0"/>
      <dgm:spPr/>
    </dgm:pt>
    <dgm:pt modelId="{0FDF5D46-D6DD-4D7F-96F5-A6F555932609}" type="pres">
      <dgm:prSet presAssocID="{6B84E55D-90FF-44D8-9D3A-254E5F435FD8}" presName="Name19" presStyleLbl="parChTrans1D2" presStyleIdx="0" presStyleCnt="2"/>
      <dgm:spPr/>
    </dgm:pt>
    <dgm:pt modelId="{9DBF2D60-838B-4FB5-B371-C61F2C8C3FD6}" type="pres">
      <dgm:prSet presAssocID="{DBDF75B9-EF37-4422-B3E0-7763DE9CACA5}" presName="Name21" presStyleCnt="0"/>
      <dgm:spPr/>
    </dgm:pt>
    <dgm:pt modelId="{47595F5C-2795-460F-B01F-70DC60B1DDAA}" type="pres">
      <dgm:prSet presAssocID="{DBDF75B9-EF37-4422-B3E0-7763DE9CACA5}" presName="level2Shape" presStyleLbl="node2" presStyleIdx="0" presStyleCnt="2"/>
      <dgm:spPr/>
    </dgm:pt>
    <dgm:pt modelId="{42A0515B-9A12-4FF8-ADFD-FAAB53780FB0}" type="pres">
      <dgm:prSet presAssocID="{DBDF75B9-EF37-4422-B3E0-7763DE9CACA5}" presName="hierChild3" presStyleCnt="0"/>
      <dgm:spPr/>
    </dgm:pt>
    <dgm:pt modelId="{696C150B-045A-43FC-A507-877FBDFF397A}" type="pres">
      <dgm:prSet presAssocID="{884CAF0A-9FB4-4C0A-A146-C38883AACEEA}" presName="Name19" presStyleLbl="parChTrans1D3" presStyleIdx="0" presStyleCnt="2"/>
      <dgm:spPr/>
    </dgm:pt>
    <dgm:pt modelId="{07B6BC64-975C-4ED9-BE36-F6AA4ACC01ED}" type="pres">
      <dgm:prSet presAssocID="{0695814C-38B5-468E-994A-7B3557239B28}" presName="Name21" presStyleCnt="0"/>
      <dgm:spPr/>
    </dgm:pt>
    <dgm:pt modelId="{C756BA82-7A20-44B2-910B-347F536D39DF}" type="pres">
      <dgm:prSet presAssocID="{0695814C-38B5-468E-994A-7B3557239B28}" presName="level2Shape" presStyleLbl="node3" presStyleIdx="0" presStyleCnt="2" custLinFactNeighborX="916" custLinFactNeighborY="49492"/>
      <dgm:spPr/>
    </dgm:pt>
    <dgm:pt modelId="{CD3FF42B-BF98-4CFE-AFD1-5CCE07FEC575}" type="pres">
      <dgm:prSet presAssocID="{0695814C-38B5-468E-994A-7B3557239B28}" presName="hierChild3" presStyleCnt="0"/>
      <dgm:spPr/>
    </dgm:pt>
    <dgm:pt modelId="{17BC7D92-A933-41B3-AEF7-E5DDCC0A3348}" type="pres">
      <dgm:prSet presAssocID="{B3C70D81-EA7B-4DB9-B287-DEC71397CBDD}" presName="Name19" presStyleLbl="parChTrans1D3" presStyleIdx="1" presStyleCnt="2"/>
      <dgm:spPr/>
    </dgm:pt>
    <dgm:pt modelId="{8CFBB1A9-67AD-48FD-880E-BC2DFD888A85}" type="pres">
      <dgm:prSet presAssocID="{A7389195-2F16-4821-8CA2-D0041D10608F}" presName="Name21" presStyleCnt="0"/>
      <dgm:spPr/>
    </dgm:pt>
    <dgm:pt modelId="{32244364-6E2A-48EA-A9B7-2B7BA4D3A387}" type="pres">
      <dgm:prSet presAssocID="{A7389195-2F16-4821-8CA2-D0041D10608F}" presName="level2Shape" presStyleLbl="node3" presStyleIdx="1" presStyleCnt="2" custLinFactNeighborX="916" custLinFactNeighborY="49492"/>
      <dgm:spPr/>
    </dgm:pt>
    <dgm:pt modelId="{DC0863CC-CB7B-4CA5-8FB7-3890ADF88402}" type="pres">
      <dgm:prSet presAssocID="{A7389195-2F16-4821-8CA2-D0041D10608F}" presName="hierChild3" presStyleCnt="0"/>
      <dgm:spPr/>
    </dgm:pt>
    <dgm:pt modelId="{1869CD98-B3DE-4E0D-8FDE-7B5E482CCD8E}" type="pres">
      <dgm:prSet presAssocID="{1C55FF30-93DB-45D4-8E0A-8578FCC28BFC}" presName="Name19" presStyleLbl="parChTrans1D2" presStyleIdx="1" presStyleCnt="2"/>
      <dgm:spPr/>
    </dgm:pt>
    <dgm:pt modelId="{203EE933-D3DF-49BC-9BBB-65E244D15DD8}" type="pres">
      <dgm:prSet presAssocID="{F5884606-359E-40A1-8841-8D34C484F51C}" presName="Name21" presStyleCnt="0"/>
      <dgm:spPr/>
    </dgm:pt>
    <dgm:pt modelId="{8E18C696-A05B-4393-8AC6-A5B70DF82C8B}" type="pres">
      <dgm:prSet presAssocID="{F5884606-359E-40A1-8841-8D34C484F51C}" presName="level2Shape" presStyleLbl="node2" presStyleIdx="1" presStyleCnt="2"/>
      <dgm:spPr/>
    </dgm:pt>
    <dgm:pt modelId="{F80E564C-32DB-4741-B078-EBA4642C5C89}" type="pres">
      <dgm:prSet presAssocID="{F5884606-359E-40A1-8841-8D34C484F51C}" presName="hierChild3" presStyleCnt="0"/>
      <dgm:spPr/>
    </dgm:pt>
    <dgm:pt modelId="{865E6E71-EE93-4A3A-AC73-7A2C33CCF928}" type="pres">
      <dgm:prSet presAssocID="{F9656D62-34B7-46CC-85DA-38ACF0E17264}" presName="bgShapesFlow" presStyleCnt="0"/>
      <dgm:spPr/>
    </dgm:pt>
  </dgm:ptLst>
  <dgm:cxnLst>
    <dgm:cxn modelId="{CFE4F617-A651-49AD-BD7E-A0ABD3F6C63B}" type="presOf" srcId="{B3C70D81-EA7B-4DB9-B287-DEC71397CBDD}" destId="{17BC7D92-A933-41B3-AEF7-E5DDCC0A3348}" srcOrd="0" destOrd="0" presId="urn:microsoft.com/office/officeart/2005/8/layout/hierarchy6"/>
    <dgm:cxn modelId="{158D9729-88CE-42B4-B999-B2434EA0FA82}" type="presOf" srcId="{1C55FF30-93DB-45D4-8E0A-8578FCC28BFC}" destId="{1869CD98-B3DE-4E0D-8FDE-7B5E482CCD8E}" srcOrd="0" destOrd="0" presId="urn:microsoft.com/office/officeart/2005/8/layout/hierarchy6"/>
    <dgm:cxn modelId="{F214702B-050E-4210-A685-D6DF1FA42883}" srcId="{DBDF75B9-EF37-4422-B3E0-7763DE9CACA5}" destId="{0695814C-38B5-468E-994A-7B3557239B28}" srcOrd="0" destOrd="0" parTransId="{884CAF0A-9FB4-4C0A-A146-C38883AACEEA}" sibTransId="{67F1B07E-BE67-4AA5-88E3-AC19E1808A92}"/>
    <dgm:cxn modelId="{FA1DB03D-E160-4130-9348-F51C7EF4F2E3}" type="presOf" srcId="{6B84E55D-90FF-44D8-9D3A-254E5F435FD8}" destId="{0FDF5D46-D6DD-4D7F-96F5-A6F555932609}" srcOrd="0" destOrd="0" presId="urn:microsoft.com/office/officeart/2005/8/layout/hierarchy6"/>
    <dgm:cxn modelId="{C35C105B-025D-4026-8589-A13A9EA0A5A3}" srcId="{DBDF75B9-EF37-4422-B3E0-7763DE9CACA5}" destId="{A7389195-2F16-4821-8CA2-D0041D10608F}" srcOrd="1" destOrd="0" parTransId="{B3C70D81-EA7B-4DB9-B287-DEC71397CBDD}" sibTransId="{11A53244-809E-49D0-95C1-C1F19E7BAEE4}"/>
    <dgm:cxn modelId="{B9A1A35E-67C2-4DFF-BC81-448EB871018E}" srcId="{F9656D62-34B7-46CC-85DA-38ACF0E17264}" destId="{90763C99-0BDE-4489-8017-7773AB2DE047}" srcOrd="0" destOrd="0" parTransId="{689250D3-B7D1-4212-8E8D-E547755D454C}" sibTransId="{DDEBAA3C-E5F0-4FCA-BDD7-36D80B644DB8}"/>
    <dgm:cxn modelId="{5CD28A50-D9BD-45AB-B27E-908035FB95E4}" type="presOf" srcId="{DBDF75B9-EF37-4422-B3E0-7763DE9CACA5}" destId="{47595F5C-2795-460F-B01F-70DC60B1DDAA}" srcOrd="0" destOrd="0" presId="urn:microsoft.com/office/officeart/2005/8/layout/hierarchy6"/>
    <dgm:cxn modelId="{85D3F054-C479-43A1-A706-72FB18AD660B}" srcId="{90763C99-0BDE-4489-8017-7773AB2DE047}" destId="{DBDF75B9-EF37-4422-B3E0-7763DE9CACA5}" srcOrd="0" destOrd="0" parTransId="{6B84E55D-90FF-44D8-9D3A-254E5F435FD8}" sibTransId="{8A5F6B20-1F7D-4218-A2B0-847E8CED5786}"/>
    <dgm:cxn modelId="{AA968255-E714-49C6-9E4E-43B74FBF806C}" srcId="{90763C99-0BDE-4489-8017-7773AB2DE047}" destId="{F5884606-359E-40A1-8841-8D34C484F51C}" srcOrd="1" destOrd="0" parTransId="{1C55FF30-93DB-45D4-8E0A-8578FCC28BFC}" sibTransId="{896F1A96-AFEA-4F83-8973-717FD4668865}"/>
    <dgm:cxn modelId="{DE7D9F7C-FCAF-475C-AB0A-2382E8EB1203}" type="presOf" srcId="{90763C99-0BDE-4489-8017-7773AB2DE047}" destId="{95103270-DBEF-4C78-B786-18E6051F85CC}" srcOrd="0" destOrd="0" presId="urn:microsoft.com/office/officeart/2005/8/layout/hierarchy6"/>
    <dgm:cxn modelId="{51331196-C8B5-4FE4-A07A-1C15A2180A4F}" type="presOf" srcId="{884CAF0A-9FB4-4C0A-A146-C38883AACEEA}" destId="{696C150B-045A-43FC-A507-877FBDFF397A}" srcOrd="0" destOrd="0" presId="urn:microsoft.com/office/officeart/2005/8/layout/hierarchy6"/>
    <dgm:cxn modelId="{869203B0-B115-407B-8302-714C9A4F7030}" type="presOf" srcId="{F9656D62-34B7-46CC-85DA-38ACF0E17264}" destId="{8659DEC7-290D-4F6B-A16B-48B5D9476AD1}" srcOrd="0" destOrd="0" presId="urn:microsoft.com/office/officeart/2005/8/layout/hierarchy6"/>
    <dgm:cxn modelId="{A8A2C1C0-DAE8-4EC1-9FCC-7B322577C7AB}" type="presOf" srcId="{0695814C-38B5-468E-994A-7B3557239B28}" destId="{C756BA82-7A20-44B2-910B-347F536D39DF}" srcOrd="0" destOrd="0" presId="urn:microsoft.com/office/officeart/2005/8/layout/hierarchy6"/>
    <dgm:cxn modelId="{C3F38AC4-68FE-4E10-BC69-A0E807DD45AF}" type="presOf" srcId="{F5884606-359E-40A1-8841-8D34C484F51C}" destId="{8E18C696-A05B-4393-8AC6-A5B70DF82C8B}" srcOrd="0" destOrd="0" presId="urn:microsoft.com/office/officeart/2005/8/layout/hierarchy6"/>
    <dgm:cxn modelId="{8A2455CD-26E6-4B3D-9673-BC610CA17E78}" type="presOf" srcId="{A7389195-2F16-4821-8CA2-D0041D10608F}" destId="{32244364-6E2A-48EA-A9B7-2B7BA4D3A387}" srcOrd="0" destOrd="0" presId="urn:microsoft.com/office/officeart/2005/8/layout/hierarchy6"/>
    <dgm:cxn modelId="{FC9D44E0-98E1-4C25-A205-A200CC55C8AC}" type="presParOf" srcId="{8659DEC7-290D-4F6B-A16B-48B5D9476AD1}" destId="{DF7F66D6-975E-4C9A-9717-FC822AA472EA}" srcOrd="0" destOrd="0" presId="urn:microsoft.com/office/officeart/2005/8/layout/hierarchy6"/>
    <dgm:cxn modelId="{8472FCBB-7E07-43E0-B0EA-FC262B9862DF}" type="presParOf" srcId="{DF7F66D6-975E-4C9A-9717-FC822AA472EA}" destId="{83697A77-EDA4-4FE8-ACC5-EEFB67604088}" srcOrd="0" destOrd="0" presId="urn:microsoft.com/office/officeart/2005/8/layout/hierarchy6"/>
    <dgm:cxn modelId="{F11C57A1-3EE2-43C0-850B-0F6900B291E1}" type="presParOf" srcId="{83697A77-EDA4-4FE8-ACC5-EEFB67604088}" destId="{0B8A5FD6-4C49-447D-9DFE-AABE5412526A}" srcOrd="0" destOrd="0" presId="urn:microsoft.com/office/officeart/2005/8/layout/hierarchy6"/>
    <dgm:cxn modelId="{8158F578-0B53-40E5-BBD7-ABE9821CB671}" type="presParOf" srcId="{0B8A5FD6-4C49-447D-9DFE-AABE5412526A}" destId="{95103270-DBEF-4C78-B786-18E6051F85CC}" srcOrd="0" destOrd="0" presId="urn:microsoft.com/office/officeart/2005/8/layout/hierarchy6"/>
    <dgm:cxn modelId="{56948AFA-1BD9-4204-B8AB-906D17AEF9EE}" type="presParOf" srcId="{0B8A5FD6-4C49-447D-9DFE-AABE5412526A}" destId="{EE5EF663-BCDC-43A0-9B63-2A03093CA615}" srcOrd="1" destOrd="0" presId="urn:microsoft.com/office/officeart/2005/8/layout/hierarchy6"/>
    <dgm:cxn modelId="{9C7BCCB1-942C-47DA-B8BF-3BBB032599F5}" type="presParOf" srcId="{EE5EF663-BCDC-43A0-9B63-2A03093CA615}" destId="{0FDF5D46-D6DD-4D7F-96F5-A6F555932609}" srcOrd="0" destOrd="0" presId="urn:microsoft.com/office/officeart/2005/8/layout/hierarchy6"/>
    <dgm:cxn modelId="{D6CCA9B6-F99D-4316-8D67-77B09F47BAE9}" type="presParOf" srcId="{EE5EF663-BCDC-43A0-9B63-2A03093CA615}" destId="{9DBF2D60-838B-4FB5-B371-C61F2C8C3FD6}" srcOrd="1" destOrd="0" presId="urn:microsoft.com/office/officeart/2005/8/layout/hierarchy6"/>
    <dgm:cxn modelId="{E9EB4370-402D-4F88-AE17-57DB7B06D5A2}" type="presParOf" srcId="{9DBF2D60-838B-4FB5-B371-C61F2C8C3FD6}" destId="{47595F5C-2795-460F-B01F-70DC60B1DDAA}" srcOrd="0" destOrd="0" presId="urn:microsoft.com/office/officeart/2005/8/layout/hierarchy6"/>
    <dgm:cxn modelId="{2EAFF110-1B4A-4AEA-B86A-FF73E311BC4E}" type="presParOf" srcId="{9DBF2D60-838B-4FB5-B371-C61F2C8C3FD6}" destId="{42A0515B-9A12-4FF8-ADFD-FAAB53780FB0}" srcOrd="1" destOrd="0" presId="urn:microsoft.com/office/officeart/2005/8/layout/hierarchy6"/>
    <dgm:cxn modelId="{6760C5ED-0F63-431E-A5F8-4B6743F7B74D}" type="presParOf" srcId="{42A0515B-9A12-4FF8-ADFD-FAAB53780FB0}" destId="{696C150B-045A-43FC-A507-877FBDFF397A}" srcOrd="0" destOrd="0" presId="urn:microsoft.com/office/officeart/2005/8/layout/hierarchy6"/>
    <dgm:cxn modelId="{0C149E4A-743C-421C-A4F8-078204B12F37}" type="presParOf" srcId="{42A0515B-9A12-4FF8-ADFD-FAAB53780FB0}" destId="{07B6BC64-975C-4ED9-BE36-F6AA4ACC01ED}" srcOrd="1" destOrd="0" presId="urn:microsoft.com/office/officeart/2005/8/layout/hierarchy6"/>
    <dgm:cxn modelId="{52373847-5C3F-4865-87EA-AD8B8F96440E}" type="presParOf" srcId="{07B6BC64-975C-4ED9-BE36-F6AA4ACC01ED}" destId="{C756BA82-7A20-44B2-910B-347F536D39DF}" srcOrd="0" destOrd="0" presId="urn:microsoft.com/office/officeart/2005/8/layout/hierarchy6"/>
    <dgm:cxn modelId="{C52D32FF-5111-4A9C-AC85-78A94C4CAC53}" type="presParOf" srcId="{07B6BC64-975C-4ED9-BE36-F6AA4ACC01ED}" destId="{CD3FF42B-BF98-4CFE-AFD1-5CCE07FEC575}" srcOrd="1" destOrd="0" presId="urn:microsoft.com/office/officeart/2005/8/layout/hierarchy6"/>
    <dgm:cxn modelId="{F1E100B5-8B4C-4C58-BA17-0991002CF060}" type="presParOf" srcId="{42A0515B-9A12-4FF8-ADFD-FAAB53780FB0}" destId="{17BC7D92-A933-41B3-AEF7-E5DDCC0A3348}" srcOrd="2" destOrd="0" presId="urn:microsoft.com/office/officeart/2005/8/layout/hierarchy6"/>
    <dgm:cxn modelId="{90E2945F-8AAF-42D0-9043-B0B4F2370D6B}" type="presParOf" srcId="{42A0515B-9A12-4FF8-ADFD-FAAB53780FB0}" destId="{8CFBB1A9-67AD-48FD-880E-BC2DFD888A85}" srcOrd="3" destOrd="0" presId="urn:microsoft.com/office/officeart/2005/8/layout/hierarchy6"/>
    <dgm:cxn modelId="{D789203D-9A38-4DB2-BAE2-0C0A5AF0B297}" type="presParOf" srcId="{8CFBB1A9-67AD-48FD-880E-BC2DFD888A85}" destId="{32244364-6E2A-48EA-A9B7-2B7BA4D3A387}" srcOrd="0" destOrd="0" presId="urn:microsoft.com/office/officeart/2005/8/layout/hierarchy6"/>
    <dgm:cxn modelId="{60D9B2C4-9339-4B8D-AC85-42E609EB7836}" type="presParOf" srcId="{8CFBB1A9-67AD-48FD-880E-BC2DFD888A85}" destId="{DC0863CC-CB7B-4CA5-8FB7-3890ADF88402}" srcOrd="1" destOrd="0" presId="urn:microsoft.com/office/officeart/2005/8/layout/hierarchy6"/>
    <dgm:cxn modelId="{5076622E-EA9B-4180-BE86-7B1541FE6ABA}" type="presParOf" srcId="{EE5EF663-BCDC-43A0-9B63-2A03093CA615}" destId="{1869CD98-B3DE-4E0D-8FDE-7B5E482CCD8E}" srcOrd="2" destOrd="0" presId="urn:microsoft.com/office/officeart/2005/8/layout/hierarchy6"/>
    <dgm:cxn modelId="{497E046D-AB3A-4755-8172-C53FB2D61BAC}" type="presParOf" srcId="{EE5EF663-BCDC-43A0-9B63-2A03093CA615}" destId="{203EE933-D3DF-49BC-9BBB-65E244D15DD8}" srcOrd="3" destOrd="0" presId="urn:microsoft.com/office/officeart/2005/8/layout/hierarchy6"/>
    <dgm:cxn modelId="{3CD841B7-D57C-4E0B-A019-1D843589DA81}" type="presParOf" srcId="{203EE933-D3DF-49BC-9BBB-65E244D15DD8}" destId="{8E18C696-A05B-4393-8AC6-A5B70DF82C8B}" srcOrd="0" destOrd="0" presId="urn:microsoft.com/office/officeart/2005/8/layout/hierarchy6"/>
    <dgm:cxn modelId="{DB44375D-C63E-494E-AE62-6C4D75D7D2B6}" type="presParOf" srcId="{203EE933-D3DF-49BC-9BBB-65E244D15DD8}" destId="{F80E564C-32DB-4741-B078-EBA4642C5C89}" srcOrd="1" destOrd="0" presId="urn:microsoft.com/office/officeart/2005/8/layout/hierarchy6"/>
    <dgm:cxn modelId="{82D95AA5-C3A4-4D63-BE9E-1F9C1F279352}" type="presParOf" srcId="{8659DEC7-290D-4F6B-A16B-48B5D9476AD1}" destId="{865E6E71-EE93-4A3A-AC73-7A2C33CCF928}"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177C5-D9BF-43F2-ADBA-E1094E8295D5}">
      <dsp:nvSpPr>
        <dsp:cNvPr id="0" name=""/>
        <dsp:cNvSpPr/>
      </dsp:nvSpPr>
      <dsp:spPr>
        <a:xfrm>
          <a:off x="9236199" y="1920930"/>
          <a:ext cx="546343" cy="1168128"/>
        </a:xfrm>
        <a:custGeom>
          <a:avLst/>
          <a:gdLst/>
          <a:ahLst/>
          <a:cxnLst/>
          <a:rect l="0" t="0" r="0" b="0"/>
          <a:pathLst>
            <a:path>
              <a:moveTo>
                <a:pt x="0" y="0"/>
              </a:moveTo>
              <a:lnTo>
                <a:pt x="0" y="1168128"/>
              </a:lnTo>
              <a:lnTo>
                <a:pt x="546343" y="116812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ABF00-2C0F-4691-997A-0773A9EA1E19}">
      <dsp:nvSpPr>
        <dsp:cNvPr id="0" name=""/>
        <dsp:cNvSpPr/>
      </dsp:nvSpPr>
      <dsp:spPr>
        <a:xfrm>
          <a:off x="9236199" y="1920930"/>
          <a:ext cx="589324" cy="459264"/>
        </a:xfrm>
        <a:custGeom>
          <a:avLst/>
          <a:gdLst/>
          <a:ahLst/>
          <a:cxnLst/>
          <a:rect l="0" t="0" r="0" b="0"/>
          <a:pathLst>
            <a:path>
              <a:moveTo>
                <a:pt x="0" y="0"/>
              </a:moveTo>
              <a:lnTo>
                <a:pt x="0" y="459264"/>
              </a:lnTo>
              <a:lnTo>
                <a:pt x="589324" y="459264"/>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53A8-3F10-4C37-949B-E120C228BA95}">
      <dsp:nvSpPr>
        <dsp:cNvPr id="0" name=""/>
        <dsp:cNvSpPr/>
      </dsp:nvSpPr>
      <dsp:spPr>
        <a:xfrm>
          <a:off x="8758482" y="1212066"/>
          <a:ext cx="975107" cy="209664"/>
        </a:xfrm>
        <a:custGeom>
          <a:avLst/>
          <a:gdLst/>
          <a:ahLst/>
          <a:cxnLst/>
          <a:rect l="0" t="0" r="0" b="0"/>
          <a:pathLst>
            <a:path>
              <a:moveTo>
                <a:pt x="0" y="0"/>
              </a:moveTo>
              <a:lnTo>
                <a:pt x="0" y="104832"/>
              </a:lnTo>
              <a:lnTo>
                <a:pt x="975107" y="104832"/>
              </a:lnTo>
              <a:lnTo>
                <a:pt x="975107" y="209664"/>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3FBADE-D0EF-4B1C-A0BA-E5760F784EDB}">
      <dsp:nvSpPr>
        <dsp:cNvPr id="0" name=""/>
        <dsp:cNvSpPr/>
      </dsp:nvSpPr>
      <dsp:spPr>
        <a:xfrm>
          <a:off x="7352895" y="1920930"/>
          <a:ext cx="254631" cy="727983"/>
        </a:xfrm>
        <a:custGeom>
          <a:avLst/>
          <a:gdLst/>
          <a:ahLst/>
          <a:cxnLst/>
          <a:rect l="0" t="0" r="0" b="0"/>
          <a:pathLst>
            <a:path>
              <a:moveTo>
                <a:pt x="0" y="0"/>
              </a:moveTo>
              <a:lnTo>
                <a:pt x="0" y="727983"/>
              </a:lnTo>
              <a:lnTo>
                <a:pt x="254631" y="727983"/>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F12057-D753-4E21-A229-5BDD3B0862F3}">
      <dsp:nvSpPr>
        <dsp:cNvPr id="0" name=""/>
        <dsp:cNvSpPr/>
      </dsp:nvSpPr>
      <dsp:spPr>
        <a:xfrm>
          <a:off x="8031911" y="1212066"/>
          <a:ext cx="726571" cy="209664"/>
        </a:xfrm>
        <a:custGeom>
          <a:avLst/>
          <a:gdLst/>
          <a:ahLst/>
          <a:cxnLst/>
          <a:rect l="0" t="0" r="0" b="0"/>
          <a:pathLst>
            <a:path>
              <a:moveTo>
                <a:pt x="726571" y="0"/>
              </a:moveTo>
              <a:lnTo>
                <a:pt x="726571" y="104832"/>
              </a:lnTo>
              <a:lnTo>
                <a:pt x="0" y="104832"/>
              </a:lnTo>
              <a:lnTo>
                <a:pt x="0" y="209664"/>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42671D-9B19-4537-A349-FB0F1BCD863E}">
      <dsp:nvSpPr>
        <dsp:cNvPr id="0" name=""/>
        <dsp:cNvSpPr/>
      </dsp:nvSpPr>
      <dsp:spPr>
        <a:xfrm>
          <a:off x="6442220" y="499203"/>
          <a:ext cx="2316262" cy="213662"/>
        </a:xfrm>
        <a:custGeom>
          <a:avLst/>
          <a:gdLst/>
          <a:ahLst/>
          <a:cxnLst/>
          <a:rect l="0" t="0" r="0" b="0"/>
          <a:pathLst>
            <a:path>
              <a:moveTo>
                <a:pt x="0" y="0"/>
              </a:moveTo>
              <a:lnTo>
                <a:pt x="0" y="108830"/>
              </a:lnTo>
              <a:lnTo>
                <a:pt x="2316262" y="108830"/>
              </a:lnTo>
              <a:lnTo>
                <a:pt x="2316262" y="213662"/>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34C4E8-23EC-4FDC-9B24-A946D499A177}">
      <dsp:nvSpPr>
        <dsp:cNvPr id="0" name=""/>
        <dsp:cNvSpPr/>
      </dsp:nvSpPr>
      <dsp:spPr>
        <a:xfrm>
          <a:off x="4929889" y="1920930"/>
          <a:ext cx="362153" cy="3188966"/>
        </a:xfrm>
        <a:custGeom>
          <a:avLst/>
          <a:gdLst/>
          <a:ahLst/>
          <a:cxnLst/>
          <a:rect l="0" t="0" r="0" b="0"/>
          <a:pathLst>
            <a:path>
              <a:moveTo>
                <a:pt x="0" y="0"/>
              </a:moveTo>
              <a:lnTo>
                <a:pt x="0" y="3188966"/>
              </a:lnTo>
              <a:lnTo>
                <a:pt x="362153" y="318896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1351D8-5631-4544-B21A-B64BCBA68257}">
      <dsp:nvSpPr>
        <dsp:cNvPr id="0" name=""/>
        <dsp:cNvSpPr/>
      </dsp:nvSpPr>
      <dsp:spPr>
        <a:xfrm>
          <a:off x="4929889" y="1920930"/>
          <a:ext cx="372876" cy="2081216"/>
        </a:xfrm>
        <a:custGeom>
          <a:avLst/>
          <a:gdLst/>
          <a:ahLst/>
          <a:cxnLst/>
          <a:rect l="0" t="0" r="0" b="0"/>
          <a:pathLst>
            <a:path>
              <a:moveTo>
                <a:pt x="0" y="0"/>
              </a:moveTo>
              <a:lnTo>
                <a:pt x="0" y="2081216"/>
              </a:lnTo>
              <a:lnTo>
                <a:pt x="372876" y="208121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083DB2-4183-45DE-B1B1-654322D709BB}">
      <dsp:nvSpPr>
        <dsp:cNvPr id="0" name=""/>
        <dsp:cNvSpPr/>
      </dsp:nvSpPr>
      <dsp:spPr>
        <a:xfrm>
          <a:off x="4929889" y="1920930"/>
          <a:ext cx="340597" cy="1168128"/>
        </a:xfrm>
        <a:custGeom>
          <a:avLst/>
          <a:gdLst/>
          <a:ahLst/>
          <a:cxnLst/>
          <a:rect l="0" t="0" r="0" b="0"/>
          <a:pathLst>
            <a:path>
              <a:moveTo>
                <a:pt x="0" y="0"/>
              </a:moveTo>
              <a:lnTo>
                <a:pt x="0" y="1168128"/>
              </a:lnTo>
              <a:lnTo>
                <a:pt x="340597" y="116812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B54C4E-7BA2-451D-B401-BCA1678666D1}">
      <dsp:nvSpPr>
        <dsp:cNvPr id="0" name=""/>
        <dsp:cNvSpPr/>
      </dsp:nvSpPr>
      <dsp:spPr>
        <a:xfrm>
          <a:off x="4929889" y="1920930"/>
          <a:ext cx="340597" cy="459264"/>
        </a:xfrm>
        <a:custGeom>
          <a:avLst/>
          <a:gdLst/>
          <a:ahLst/>
          <a:cxnLst/>
          <a:rect l="0" t="0" r="0" b="0"/>
          <a:pathLst>
            <a:path>
              <a:moveTo>
                <a:pt x="0" y="0"/>
              </a:moveTo>
              <a:lnTo>
                <a:pt x="0" y="459264"/>
              </a:lnTo>
              <a:lnTo>
                <a:pt x="340597" y="459264"/>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C8E311-0BD7-4F3B-933A-A1F3F94D5406}">
      <dsp:nvSpPr>
        <dsp:cNvPr id="0" name=""/>
        <dsp:cNvSpPr/>
      </dsp:nvSpPr>
      <dsp:spPr>
        <a:xfrm>
          <a:off x="4526522" y="1212066"/>
          <a:ext cx="1311628" cy="209664"/>
        </a:xfrm>
        <a:custGeom>
          <a:avLst/>
          <a:gdLst/>
          <a:ahLst/>
          <a:cxnLst/>
          <a:rect l="0" t="0" r="0" b="0"/>
          <a:pathLst>
            <a:path>
              <a:moveTo>
                <a:pt x="0" y="0"/>
              </a:moveTo>
              <a:lnTo>
                <a:pt x="0" y="104832"/>
              </a:lnTo>
              <a:lnTo>
                <a:pt x="1311628" y="104832"/>
              </a:lnTo>
              <a:lnTo>
                <a:pt x="1311628" y="209664"/>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ADAE18-9B54-4595-9AB9-604DEC69916D}">
      <dsp:nvSpPr>
        <dsp:cNvPr id="0" name=""/>
        <dsp:cNvSpPr/>
      </dsp:nvSpPr>
      <dsp:spPr>
        <a:xfrm>
          <a:off x="2320926" y="1920930"/>
          <a:ext cx="310711" cy="3180183"/>
        </a:xfrm>
        <a:custGeom>
          <a:avLst/>
          <a:gdLst/>
          <a:ahLst/>
          <a:cxnLst/>
          <a:rect l="0" t="0" r="0" b="0"/>
          <a:pathLst>
            <a:path>
              <a:moveTo>
                <a:pt x="0" y="0"/>
              </a:moveTo>
              <a:lnTo>
                <a:pt x="0" y="3180183"/>
              </a:lnTo>
              <a:lnTo>
                <a:pt x="310711" y="3180183"/>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FB816-E2D2-4F60-A048-C5C266A504BB}">
      <dsp:nvSpPr>
        <dsp:cNvPr id="0" name=""/>
        <dsp:cNvSpPr/>
      </dsp:nvSpPr>
      <dsp:spPr>
        <a:xfrm>
          <a:off x="2320926" y="1920930"/>
          <a:ext cx="341511" cy="2082883"/>
        </a:xfrm>
        <a:custGeom>
          <a:avLst/>
          <a:gdLst/>
          <a:ahLst/>
          <a:cxnLst/>
          <a:rect l="0" t="0" r="0" b="0"/>
          <a:pathLst>
            <a:path>
              <a:moveTo>
                <a:pt x="0" y="0"/>
              </a:moveTo>
              <a:lnTo>
                <a:pt x="0" y="2082883"/>
              </a:lnTo>
              <a:lnTo>
                <a:pt x="341511" y="2082883"/>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F11032-855E-41A9-8027-A602BFDC5B04}">
      <dsp:nvSpPr>
        <dsp:cNvPr id="0" name=""/>
        <dsp:cNvSpPr/>
      </dsp:nvSpPr>
      <dsp:spPr>
        <a:xfrm>
          <a:off x="2320926" y="1920930"/>
          <a:ext cx="340533" cy="1212158"/>
        </a:xfrm>
        <a:custGeom>
          <a:avLst/>
          <a:gdLst/>
          <a:ahLst/>
          <a:cxnLst/>
          <a:rect l="0" t="0" r="0" b="0"/>
          <a:pathLst>
            <a:path>
              <a:moveTo>
                <a:pt x="0" y="0"/>
              </a:moveTo>
              <a:lnTo>
                <a:pt x="0" y="1212158"/>
              </a:lnTo>
              <a:lnTo>
                <a:pt x="340533" y="121215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41A27E-66E1-4819-B3DD-ABDF91181E8F}">
      <dsp:nvSpPr>
        <dsp:cNvPr id="0" name=""/>
        <dsp:cNvSpPr/>
      </dsp:nvSpPr>
      <dsp:spPr>
        <a:xfrm>
          <a:off x="1883026" y="1920930"/>
          <a:ext cx="437899" cy="900178"/>
        </a:xfrm>
        <a:custGeom>
          <a:avLst/>
          <a:gdLst/>
          <a:ahLst/>
          <a:cxnLst/>
          <a:rect l="0" t="0" r="0" b="0"/>
          <a:pathLst>
            <a:path>
              <a:moveTo>
                <a:pt x="437899" y="0"/>
              </a:moveTo>
              <a:lnTo>
                <a:pt x="437899" y="900178"/>
              </a:lnTo>
              <a:lnTo>
                <a:pt x="0" y="90017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073003-AD1F-4C90-9657-5D2932556A5D}">
      <dsp:nvSpPr>
        <dsp:cNvPr id="0" name=""/>
        <dsp:cNvSpPr/>
      </dsp:nvSpPr>
      <dsp:spPr>
        <a:xfrm>
          <a:off x="2320926" y="1920930"/>
          <a:ext cx="362039" cy="459264"/>
        </a:xfrm>
        <a:custGeom>
          <a:avLst/>
          <a:gdLst/>
          <a:ahLst/>
          <a:cxnLst/>
          <a:rect l="0" t="0" r="0" b="0"/>
          <a:pathLst>
            <a:path>
              <a:moveTo>
                <a:pt x="0" y="0"/>
              </a:moveTo>
              <a:lnTo>
                <a:pt x="0" y="459264"/>
              </a:lnTo>
              <a:lnTo>
                <a:pt x="362039" y="459264"/>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AF192F-33F2-45A8-860C-D4AD58DD4C52}">
      <dsp:nvSpPr>
        <dsp:cNvPr id="0" name=""/>
        <dsp:cNvSpPr/>
      </dsp:nvSpPr>
      <dsp:spPr>
        <a:xfrm>
          <a:off x="3286363" y="1212066"/>
          <a:ext cx="1240158" cy="209664"/>
        </a:xfrm>
        <a:custGeom>
          <a:avLst/>
          <a:gdLst/>
          <a:ahLst/>
          <a:cxnLst/>
          <a:rect l="0" t="0" r="0" b="0"/>
          <a:pathLst>
            <a:path>
              <a:moveTo>
                <a:pt x="1240158" y="0"/>
              </a:moveTo>
              <a:lnTo>
                <a:pt x="1240158" y="104832"/>
              </a:lnTo>
              <a:lnTo>
                <a:pt x="0" y="104832"/>
              </a:lnTo>
              <a:lnTo>
                <a:pt x="0" y="209664"/>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ED1296-3879-4942-8BC8-34CFEEBA26AE}">
      <dsp:nvSpPr>
        <dsp:cNvPr id="0" name=""/>
        <dsp:cNvSpPr/>
      </dsp:nvSpPr>
      <dsp:spPr>
        <a:xfrm>
          <a:off x="4526522" y="499203"/>
          <a:ext cx="1915698" cy="213662"/>
        </a:xfrm>
        <a:custGeom>
          <a:avLst/>
          <a:gdLst/>
          <a:ahLst/>
          <a:cxnLst/>
          <a:rect l="0" t="0" r="0" b="0"/>
          <a:pathLst>
            <a:path>
              <a:moveTo>
                <a:pt x="1915698" y="0"/>
              </a:moveTo>
              <a:lnTo>
                <a:pt x="1915698" y="108830"/>
              </a:lnTo>
              <a:lnTo>
                <a:pt x="0" y="108830"/>
              </a:lnTo>
              <a:lnTo>
                <a:pt x="0" y="213662"/>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70B4E-32EB-4ACF-90D4-43DB962E6272}">
      <dsp:nvSpPr>
        <dsp:cNvPr id="0" name=""/>
        <dsp:cNvSpPr/>
      </dsp:nvSpPr>
      <dsp:spPr>
        <a:xfrm>
          <a:off x="5262680" y="3"/>
          <a:ext cx="2359080"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ML Algorithm </a:t>
          </a:r>
        </a:p>
      </dsp:txBody>
      <dsp:txXfrm>
        <a:off x="5262680" y="3"/>
        <a:ext cx="2359080" cy="499200"/>
      </dsp:txXfrm>
    </dsp:sp>
    <dsp:sp modelId="{E1429824-47A6-453B-9F01-EF45673FAFFB}">
      <dsp:nvSpPr>
        <dsp:cNvPr id="0" name=""/>
        <dsp:cNvSpPr/>
      </dsp:nvSpPr>
      <dsp:spPr>
        <a:xfrm>
          <a:off x="3406925" y="712866"/>
          <a:ext cx="2239193"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Supervised</a:t>
          </a:r>
        </a:p>
      </dsp:txBody>
      <dsp:txXfrm>
        <a:off x="3406925" y="712866"/>
        <a:ext cx="2239193" cy="499200"/>
      </dsp:txXfrm>
    </dsp:sp>
    <dsp:sp modelId="{213D73E6-AD55-4998-85BF-CA6F2CD6AEBF}">
      <dsp:nvSpPr>
        <dsp:cNvPr id="0" name=""/>
        <dsp:cNvSpPr/>
      </dsp:nvSpPr>
      <dsp:spPr>
        <a:xfrm>
          <a:off x="2079566" y="1421730"/>
          <a:ext cx="2413593"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Regression</a:t>
          </a:r>
        </a:p>
      </dsp:txBody>
      <dsp:txXfrm>
        <a:off x="2079566" y="1421730"/>
        <a:ext cx="2413593" cy="499200"/>
      </dsp:txXfrm>
    </dsp:sp>
    <dsp:sp modelId="{9966D642-01C5-427F-AF15-E5950C131DE1}">
      <dsp:nvSpPr>
        <dsp:cNvPr id="0" name=""/>
        <dsp:cNvSpPr/>
      </dsp:nvSpPr>
      <dsp:spPr>
        <a:xfrm>
          <a:off x="2682965" y="2130595"/>
          <a:ext cx="1265283"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Linear / Polynomial</a:t>
          </a:r>
        </a:p>
      </dsp:txBody>
      <dsp:txXfrm>
        <a:off x="2682965" y="2130595"/>
        <a:ext cx="1265283" cy="499200"/>
      </dsp:txXfrm>
    </dsp:sp>
    <dsp:sp modelId="{66986632-6440-4046-B196-E05435F76859}">
      <dsp:nvSpPr>
        <dsp:cNvPr id="0" name=""/>
        <dsp:cNvSpPr/>
      </dsp:nvSpPr>
      <dsp:spPr>
        <a:xfrm>
          <a:off x="567274" y="2571508"/>
          <a:ext cx="1315752"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Penalized regression</a:t>
          </a:r>
        </a:p>
      </dsp:txBody>
      <dsp:txXfrm>
        <a:off x="567274" y="2571508"/>
        <a:ext cx="1315752" cy="499200"/>
      </dsp:txXfrm>
    </dsp:sp>
    <dsp:sp modelId="{EC0DC4CC-E7E1-42A4-9A6A-A9230A2EC0F3}">
      <dsp:nvSpPr>
        <dsp:cNvPr id="0" name=""/>
        <dsp:cNvSpPr/>
      </dsp:nvSpPr>
      <dsp:spPr>
        <a:xfrm>
          <a:off x="2661459" y="2883489"/>
          <a:ext cx="998400"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KNN</a:t>
          </a:r>
        </a:p>
      </dsp:txBody>
      <dsp:txXfrm>
        <a:off x="2661459" y="2883489"/>
        <a:ext cx="998400" cy="499200"/>
      </dsp:txXfrm>
    </dsp:sp>
    <dsp:sp modelId="{06FFEC18-013F-42DF-9671-4E3B7C0897D0}">
      <dsp:nvSpPr>
        <dsp:cNvPr id="0" name=""/>
        <dsp:cNvSpPr/>
      </dsp:nvSpPr>
      <dsp:spPr>
        <a:xfrm>
          <a:off x="2662438" y="3754214"/>
          <a:ext cx="998400"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SVR</a:t>
          </a:r>
        </a:p>
      </dsp:txBody>
      <dsp:txXfrm>
        <a:off x="2662438" y="3754214"/>
        <a:ext cx="998400" cy="499200"/>
      </dsp:txXfrm>
    </dsp:sp>
    <dsp:sp modelId="{94A81AFF-BBB1-4D8F-9247-1A7B767E9882}">
      <dsp:nvSpPr>
        <dsp:cNvPr id="0" name=""/>
        <dsp:cNvSpPr/>
      </dsp:nvSpPr>
      <dsp:spPr>
        <a:xfrm>
          <a:off x="2631637" y="4722627"/>
          <a:ext cx="2009151" cy="756972"/>
        </a:xfrm>
        <a:prstGeom prst="rect">
          <a:avLst/>
        </a:prstGeom>
        <a:solidFill>
          <a:srgbClr val="FFC000"/>
        </a:soli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Tree-based Regression models</a:t>
          </a:r>
        </a:p>
      </dsp:txBody>
      <dsp:txXfrm>
        <a:off x="2631637" y="4722627"/>
        <a:ext cx="2009151" cy="756972"/>
      </dsp:txXfrm>
    </dsp:sp>
    <dsp:sp modelId="{0BEDD8D0-8B58-49F8-80B7-666FA25E519D}">
      <dsp:nvSpPr>
        <dsp:cNvPr id="0" name=""/>
        <dsp:cNvSpPr/>
      </dsp:nvSpPr>
      <dsp:spPr>
        <a:xfrm>
          <a:off x="4702824" y="1421730"/>
          <a:ext cx="2270652"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Classification</a:t>
          </a:r>
        </a:p>
      </dsp:txBody>
      <dsp:txXfrm>
        <a:off x="4702824" y="1421730"/>
        <a:ext cx="2270652" cy="499200"/>
      </dsp:txXfrm>
    </dsp:sp>
    <dsp:sp modelId="{1884B6FC-2548-493F-BCC4-4C826622C000}">
      <dsp:nvSpPr>
        <dsp:cNvPr id="0" name=""/>
        <dsp:cNvSpPr/>
      </dsp:nvSpPr>
      <dsp:spPr>
        <a:xfrm>
          <a:off x="5270487" y="2130595"/>
          <a:ext cx="1309332"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Logistic regression</a:t>
          </a:r>
        </a:p>
      </dsp:txBody>
      <dsp:txXfrm>
        <a:off x="5270487" y="2130595"/>
        <a:ext cx="1309332" cy="499200"/>
      </dsp:txXfrm>
    </dsp:sp>
    <dsp:sp modelId="{541003CF-4734-4584-B763-42CC13D28611}">
      <dsp:nvSpPr>
        <dsp:cNvPr id="0" name=""/>
        <dsp:cNvSpPr/>
      </dsp:nvSpPr>
      <dsp:spPr>
        <a:xfrm>
          <a:off x="5270487" y="2839459"/>
          <a:ext cx="998400"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KNN</a:t>
          </a:r>
        </a:p>
      </dsp:txBody>
      <dsp:txXfrm>
        <a:off x="5270487" y="2839459"/>
        <a:ext cx="998400" cy="499200"/>
      </dsp:txXfrm>
    </dsp:sp>
    <dsp:sp modelId="{F72571EC-47AA-41E9-AF59-338A0CF8C036}">
      <dsp:nvSpPr>
        <dsp:cNvPr id="0" name=""/>
        <dsp:cNvSpPr/>
      </dsp:nvSpPr>
      <dsp:spPr>
        <a:xfrm>
          <a:off x="5302766" y="3752546"/>
          <a:ext cx="998400" cy="499200"/>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SVC</a:t>
          </a:r>
        </a:p>
      </dsp:txBody>
      <dsp:txXfrm>
        <a:off x="5302766" y="3752546"/>
        <a:ext cx="998400" cy="499200"/>
      </dsp:txXfrm>
    </dsp:sp>
    <dsp:sp modelId="{F71A0435-68A8-408C-8E8F-5A64432D09E5}">
      <dsp:nvSpPr>
        <dsp:cNvPr id="0" name=""/>
        <dsp:cNvSpPr/>
      </dsp:nvSpPr>
      <dsp:spPr>
        <a:xfrm>
          <a:off x="5292043" y="4740194"/>
          <a:ext cx="2035139" cy="739405"/>
        </a:xfrm>
        <a:prstGeom prst="rect">
          <a:avLst/>
        </a:prstGeom>
        <a:solidFill>
          <a:srgbClr val="FFC000"/>
        </a:solidFill>
        <a:ln>
          <a:solidFill>
            <a:schemeClr val="bg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Tree-based Classification models</a:t>
          </a:r>
        </a:p>
      </dsp:txBody>
      <dsp:txXfrm>
        <a:off x="5292043" y="4740194"/>
        <a:ext cx="2035139" cy="739405"/>
      </dsp:txXfrm>
    </dsp:sp>
    <dsp:sp modelId="{1F964344-D8B6-4ABA-BB5C-713496E64093}">
      <dsp:nvSpPr>
        <dsp:cNvPr id="0" name=""/>
        <dsp:cNvSpPr/>
      </dsp:nvSpPr>
      <dsp:spPr>
        <a:xfrm>
          <a:off x="7673695" y="712866"/>
          <a:ext cx="2169574" cy="499200"/>
        </a:xfrm>
        <a:prstGeom prst="rect">
          <a:avLst/>
        </a:prstGeom>
        <a:gradFill rotWithShape="0">
          <a:gsLst>
            <a:gs pos="0">
              <a:schemeClr val="accent3">
                <a:alpha val="70000"/>
                <a:hueOff val="0"/>
                <a:satOff val="0"/>
                <a:lumOff val="0"/>
                <a:alphaOff val="0"/>
                <a:lumMod val="110000"/>
                <a:satMod val="105000"/>
                <a:tint val="67000"/>
              </a:schemeClr>
            </a:gs>
            <a:gs pos="50000">
              <a:schemeClr val="accent3">
                <a:alpha val="70000"/>
                <a:hueOff val="0"/>
                <a:satOff val="0"/>
                <a:lumOff val="0"/>
                <a:alphaOff val="0"/>
                <a:lumMod val="105000"/>
                <a:satMod val="103000"/>
                <a:tint val="73000"/>
              </a:schemeClr>
            </a:gs>
            <a:gs pos="100000">
              <a:schemeClr val="accent3">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Unsupervised</a:t>
          </a:r>
        </a:p>
      </dsp:txBody>
      <dsp:txXfrm>
        <a:off x="7673695" y="712866"/>
        <a:ext cx="2169574" cy="499200"/>
      </dsp:txXfrm>
    </dsp:sp>
    <dsp:sp modelId="{EF2A7AFA-9BB1-4B27-9F50-4BCE025B0688}">
      <dsp:nvSpPr>
        <dsp:cNvPr id="0" name=""/>
        <dsp:cNvSpPr/>
      </dsp:nvSpPr>
      <dsp:spPr>
        <a:xfrm>
          <a:off x="7183141" y="1421730"/>
          <a:ext cx="1697540" cy="499200"/>
        </a:xfrm>
        <a:prstGeom prst="rect">
          <a:avLst/>
        </a:prstGeom>
        <a:gradFill rotWithShape="0">
          <a:gsLst>
            <a:gs pos="0">
              <a:schemeClr val="accent3">
                <a:alpha val="50000"/>
                <a:hueOff val="0"/>
                <a:satOff val="0"/>
                <a:lumOff val="0"/>
                <a:alphaOff val="0"/>
                <a:lumMod val="110000"/>
                <a:satMod val="105000"/>
                <a:tint val="67000"/>
              </a:schemeClr>
            </a:gs>
            <a:gs pos="50000">
              <a:schemeClr val="accent3">
                <a:alpha val="50000"/>
                <a:hueOff val="0"/>
                <a:satOff val="0"/>
                <a:lumOff val="0"/>
                <a:alphaOff val="0"/>
                <a:lumMod val="105000"/>
                <a:satMod val="103000"/>
                <a:tint val="73000"/>
              </a:schemeClr>
            </a:gs>
            <a:gs pos="100000">
              <a:schemeClr val="accent3">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Dimensionality Reduction</a:t>
          </a:r>
        </a:p>
      </dsp:txBody>
      <dsp:txXfrm>
        <a:off x="7183141" y="1421730"/>
        <a:ext cx="1697540" cy="499200"/>
      </dsp:txXfrm>
    </dsp:sp>
    <dsp:sp modelId="{7CC229AA-7C35-4BF1-B8DC-8FB7DB498573}">
      <dsp:nvSpPr>
        <dsp:cNvPr id="0" name=""/>
        <dsp:cNvSpPr/>
      </dsp:nvSpPr>
      <dsp:spPr>
        <a:xfrm>
          <a:off x="7607526" y="2130595"/>
          <a:ext cx="1403072" cy="1036639"/>
        </a:xfrm>
        <a:prstGeom prst="rect">
          <a:avLst/>
        </a:prstGeom>
        <a:gradFill rotWithShape="0">
          <a:gsLst>
            <a:gs pos="0">
              <a:schemeClr val="accent3">
                <a:alpha val="30000"/>
                <a:hueOff val="0"/>
                <a:satOff val="0"/>
                <a:lumOff val="0"/>
                <a:alphaOff val="0"/>
                <a:lumMod val="110000"/>
                <a:satMod val="105000"/>
                <a:tint val="67000"/>
              </a:schemeClr>
            </a:gs>
            <a:gs pos="50000">
              <a:schemeClr val="accent3">
                <a:alpha val="30000"/>
                <a:hueOff val="0"/>
                <a:satOff val="0"/>
                <a:lumOff val="0"/>
                <a:alphaOff val="0"/>
                <a:lumMod val="105000"/>
                <a:satMod val="103000"/>
                <a:tint val="73000"/>
              </a:schemeClr>
            </a:gs>
            <a:gs pos="100000">
              <a:schemeClr val="accent3">
                <a:alpha val="3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Principle Component Analysis (PCA)</a:t>
          </a:r>
        </a:p>
      </dsp:txBody>
      <dsp:txXfrm>
        <a:off x="7607526" y="2130595"/>
        <a:ext cx="1403072" cy="1036639"/>
      </dsp:txXfrm>
    </dsp:sp>
    <dsp:sp modelId="{8ADD0D65-421F-4D47-8982-9DDE25E030FA}">
      <dsp:nvSpPr>
        <dsp:cNvPr id="0" name=""/>
        <dsp:cNvSpPr/>
      </dsp:nvSpPr>
      <dsp:spPr>
        <a:xfrm>
          <a:off x="9111851" y="1421730"/>
          <a:ext cx="1243478" cy="499200"/>
        </a:xfrm>
        <a:prstGeom prst="rect">
          <a:avLst/>
        </a:prstGeom>
        <a:gradFill rotWithShape="0">
          <a:gsLst>
            <a:gs pos="0">
              <a:schemeClr val="accent3">
                <a:alpha val="50000"/>
                <a:hueOff val="0"/>
                <a:satOff val="0"/>
                <a:lumOff val="0"/>
                <a:alphaOff val="0"/>
                <a:lumMod val="110000"/>
                <a:satMod val="105000"/>
                <a:tint val="67000"/>
              </a:schemeClr>
            </a:gs>
            <a:gs pos="50000">
              <a:schemeClr val="accent3">
                <a:alpha val="50000"/>
                <a:hueOff val="0"/>
                <a:satOff val="0"/>
                <a:lumOff val="0"/>
                <a:alphaOff val="0"/>
                <a:lumMod val="105000"/>
                <a:satMod val="103000"/>
                <a:tint val="73000"/>
              </a:schemeClr>
            </a:gs>
            <a:gs pos="100000">
              <a:schemeClr val="accent3">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Clustering</a:t>
          </a:r>
        </a:p>
      </dsp:txBody>
      <dsp:txXfrm>
        <a:off x="9111851" y="1421730"/>
        <a:ext cx="1243478" cy="499200"/>
      </dsp:txXfrm>
    </dsp:sp>
    <dsp:sp modelId="{8A319709-3BC8-40B1-99E9-A7E50AC8CC1D}">
      <dsp:nvSpPr>
        <dsp:cNvPr id="0" name=""/>
        <dsp:cNvSpPr/>
      </dsp:nvSpPr>
      <dsp:spPr>
        <a:xfrm>
          <a:off x="9825524" y="2130595"/>
          <a:ext cx="1171313" cy="499200"/>
        </a:xfrm>
        <a:prstGeom prst="rect">
          <a:avLst/>
        </a:prstGeom>
        <a:gradFill rotWithShape="0">
          <a:gsLst>
            <a:gs pos="0">
              <a:schemeClr val="accent3">
                <a:alpha val="30000"/>
                <a:hueOff val="0"/>
                <a:satOff val="0"/>
                <a:lumOff val="0"/>
                <a:alphaOff val="0"/>
                <a:lumMod val="110000"/>
                <a:satMod val="105000"/>
                <a:tint val="67000"/>
              </a:schemeClr>
            </a:gs>
            <a:gs pos="50000">
              <a:schemeClr val="accent3">
                <a:alpha val="30000"/>
                <a:hueOff val="0"/>
                <a:satOff val="0"/>
                <a:lumOff val="0"/>
                <a:alphaOff val="0"/>
                <a:lumMod val="105000"/>
                <a:satMod val="103000"/>
                <a:tint val="73000"/>
              </a:schemeClr>
            </a:gs>
            <a:gs pos="100000">
              <a:schemeClr val="accent3">
                <a:alpha val="3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K-Mean</a:t>
          </a:r>
        </a:p>
      </dsp:txBody>
      <dsp:txXfrm>
        <a:off x="9825524" y="2130595"/>
        <a:ext cx="1171313" cy="499200"/>
      </dsp:txXfrm>
    </dsp:sp>
    <dsp:sp modelId="{D740A5B4-7EFF-4080-83CA-06D5FC285507}">
      <dsp:nvSpPr>
        <dsp:cNvPr id="0" name=""/>
        <dsp:cNvSpPr/>
      </dsp:nvSpPr>
      <dsp:spPr>
        <a:xfrm>
          <a:off x="9782543" y="2839459"/>
          <a:ext cx="1214294" cy="499200"/>
        </a:xfrm>
        <a:prstGeom prst="rect">
          <a:avLst/>
        </a:prstGeom>
        <a:gradFill rotWithShape="0">
          <a:gsLst>
            <a:gs pos="0">
              <a:schemeClr val="accent3">
                <a:alpha val="30000"/>
                <a:hueOff val="0"/>
                <a:satOff val="0"/>
                <a:lumOff val="0"/>
                <a:alphaOff val="0"/>
                <a:lumMod val="110000"/>
                <a:satMod val="105000"/>
                <a:tint val="67000"/>
              </a:schemeClr>
            </a:gs>
            <a:gs pos="50000">
              <a:schemeClr val="accent3">
                <a:alpha val="30000"/>
                <a:hueOff val="0"/>
                <a:satOff val="0"/>
                <a:lumOff val="0"/>
                <a:alphaOff val="0"/>
                <a:lumMod val="105000"/>
                <a:satMod val="103000"/>
                <a:tint val="73000"/>
              </a:schemeClr>
            </a:gs>
            <a:gs pos="100000">
              <a:schemeClr val="accent3">
                <a:alpha val="3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Hierarchical</a:t>
          </a:r>
        </a:p>
      </dsp:txBody>
      <dsp:txXfrm>
        <a:off x="9782543" y="2839459"/>
        <a:ext cx="1214294" cy="49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03270-DBEF-4C78-B786-18E6051F85CC}">
      <dsp:nvSpPr>
        <dsp:cNvPr id="0" name=""/>
        <dsp:cNvSpPr/>
      </dsp:nvSpPr>
      <dsp:spPr>
        <a:xfrm>
          <a:off x="1483529" y="284298"/>
          <a:ext cx="1173822" cy="78254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Height&gt; 6 </a:t>
          </a:r>
        </a:p>
      </dsp:txBody>
      <dsp:txXfrm>
        <a:off x="1506449" y="307218"/>
        <a:ext cx="1127982" cy="736708"/>
      </dsp:txXfrm>
    </dsp:sp>
    <dsp:sp modelId="{0FDF5D46-D6DD-4D7F-96F5-A6F555932609}">
      <dsp:nvSpPr>
        <dsp:cNvPr id="0" name=""/>
        <dsp:cNvSpPr/>
      </dsp:nvSpPr>
      <dsp:spPr>
        <a:xfrm>
          <a:off x="1350488" y="1066846"/>
          <a:ext cx="719952" cy="825432"/>
        </a:xfrm>
        <a:custGeom>
          <a:avLst/>
          <a:gdLst/>
          <a:ahLst/>
          <a:cxnLst/>
          <a:rect l="0" t="0" r="0" b="0"/>
          <a:pathLst>
            <a:path>
              <a:moveTo>
                <a:pt x="719952" y="0"/>
              </a:moveTo>
              <a:lnTo>
                <a:pt x="719952" y="412716"/>
              </a:lnTo>
              <a:lnTo>
                <a:pt x="0" y="412716"/>
              </a:lnTo>
              <a:lnTo>
                <a:pt x="0" y="8254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595F5C-2795-460F-B01F-70DC60B1DDAA}">
      <dsp:nvSpPr>
        <dsp:cNvPr id="0" name=""/>
        <dsp:cNvSpPr/>
      </dsp:nvSpPr>
      <dsp:spPr>
        <a:xfrm>
          <a:off x="763576" y="1892278"/>
          <a:ext cx="1173822" cy="78254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Weight &gt; 180</a:t>
          </a:r>
        </a:p>
      </dsp:txBody>
      <dsp:txXfrm>
        <a:off x="786496" y="1915198"/>
        <a:ext cx="1127982" cy="736708"/>
      </dsp:txXfrm>
    </dsp:sp>
    <dsp:sp modelId="{696C150B-045A-43FC-A507-877FBDFF397A}">
      <dsp:nvSpPr>
        <dsp:cNvPr id="0" name=""/>
        <dsp:cNvSpPr/>
      </dsp:nvSpPr>
      <dsp:spPr>
        <a:xfrm>
          <a:off x="598255" y="2674827"/>
          <a:ext cx="752232" cy="700318"/>
        </a:xfrm>
        <a:custGeom>
          <a:avLst/>
          <a:gdLst/>
          <a:ahLst/>
          <a:cxnLst/>
          <a:rect l="0" t="0" r="0" b="0"/>
          <a:pathLst>
            <a:path>
              <a:moveTo>
                <a:pt x="752232" y="0"/>
              </a:moveTo>
              <a:lnTo>
                <a:pt x="752232" y="350159"/>
              </a:lnTo>
              <a:lnTo>
                <a:pt x="0" y="350159"/>
              </a:lnTo>
              <a:lnTo>
                <a:pt x="0" y="700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6BA82-7A20-44B2-910B-347F536D39DF}">
      <dsp:nvSpPr>
        <dsp:cNvPr id="0" name=""/>
        <dsp:cNvSpPr/>
      </dsp:nvSpPr>
      <dsp:spPr>
        <a:xfrm>
          <a:off x="11344" y="3375145"/>
          <a:ext cx="1173822" cy="78254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Female</a:t>
          </a:r>
        </a:p>
      </dsp:txBody>
      <dsp:txXfrm>
        <a:off x="34264" y="3398065"/>
        <a:ext cx="1127982" cy="736708"/>
      </dsp:txXfrm>
    </dsp:sp>
    <dsp:sp modelId="{17BC7D92-A933-41B3-AEF7-E5DDCC0A3348}">
      <dsp:nvSpPr>
        <dsp:cNvPr id="0" name=""/>
        <dsp:cNvSpPr/>
      </dsp:nvSpPr>
      <dsp:spPr>
        <a:xfrm>
          <a:off x="1350488" y="2674827"/>
          <a:ext cx="773736" cy="700318"/>
        </a:xfrm>
        <a:custGeom>
          <a:avLst/>
          <a:gdLst/>
          <a:ahLst/>
          <a:cxnLst/>
          <a:rect l="0" t="0" r="0" b="0"/>
          <a:pathLst>
            <a:path>
              <a:moveTo>
                <a:pt x="0" y="0"/>
              </a:moveTo>
              <a:lnTo>
                <a:pt x="0" y="350159"/>
              </a:lnTo>
              <a:lnTo>
                <a:pt x="773736" y="350159"/>
              </a:lnTo>
              <a:lnTo>
                <a:pt x="773736" y="700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44364-6E2A-48EA-A9B7-2B7BA4D3A387}">
      <dsp:nvSpPr>
        <dsp:cNvPr id="0" name=""/>
        <dsp:cNvSpPr/>
      </dsp:nvSpPr>
      <dsp:spPr>
        <a:xfrm>
          <a:off x="1537313" y="3375145"/>
          <a:ext cx="1173822" cy="78254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Male</a:t>
          </a:r>
        </a:p>
      </dsp:txBody>
      <dsp:txXfrm>
        <a:off x="1560233" y="3398065"/>
        <a:ext cx="1127982" cy="736708"/>
      </dsp:txXfrm>
    </dsp:sp>
    <dsp:sp modelId="{1869CD98-B3DE-4E0D-8FDE-7B5E482CCD8E}">
      <dsp:nvSpPr>
        <dsp:cNvPr id="0" name=""/>
        <dsp:cNvSpPr/>
      </dsp:nvSpPr>
      <dsp:spPr>
        <a:xfrm>
          <a:off x="2070440" y="1066846"/>
          <a:ext cx="806017" cy="825432"/>
        </a:xfrm>
        <a:custGeom>
          <a:avLst/>
          <a:gdLst/>
          <a:ahLst/>
          <a:cxnLst/>
          <a:rect l="0" t="0" r="0" b="0"/>
          <a:pathLst>
            <a:path>
              <a:moveTo>
                <a:pt x="0" y="0"/>
              </a:moveTo>
              <a:lnTo>
                <a:pt x="0" y="412716"/>
              </a:lnTo>
              <a:lnTo>
                <a:pt x="806017" y="412716"/>
              </a:lnTo>
              <a:lnTo>
                <a:pt x="806017" y="8254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18C696-A05B-4393-8AC6-A5B70DF82C8B}">
      <dsp:nvSpPr>
        <dsp:cNvPr id="0" name=""/>
        <dsp:cNvSpPr/>
      </dsp:nvSpPr>
      <dsp:spPr>
        <a:xfrm>
          <a:off x="2289546" y="1892278"/>
          <a:ext cx="1173822" cy="78254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Male</a:t>
          </a:r>
        </a:p>
      </dsp:txBody>
      <dsp:txXfrm>
        <a:off x="2312466" y="1915198"/>
        <a:ext cx="1127982" cy="7367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3T03:39:48.617"/>
    </inkml:context>
    <inkml:brush xml:id="br0">
      <inkml:brushProperty name="width" value="0.05" units="cm"/>
      <inkml:brushProperty name="height" value="0.05" units="cm"/>
      <inkml:brushProperty name="color" value="#008C3A"/>
    </inkml:brush>
  </inkml:definitions>
  <inkml:trace contextRef="#ctx0" brushRef="#br0">1 1 13912 0 0,'10'5'392'0'0,"7"1"184"0"0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01F7CEE-E9C0-4304-860A-55B4F088389A}" type="datetimeFigureOut">
              <a:rPr lang="en-US" smtClean="0"/>
              <a:t>3/23/2023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B6361B8-B685-459F-8F73-2A5C5BA2902C}" type="slidenum">
              <a:rPr lang="en-US" smtClean="0"/>
              <a:t>‹#›</a:t>
            </a:fld>
            <a:endParaRPr lang="en-US"/>
          </a:p>
        </p:txBody>
      </p:sp>
    </p:spTree>
    <p:extLst>
      <p:ext uri="{BB962C8B-B14F-4D97-AF65-F5344CB8AC3E}">
        <p14:creationId xmlns:p14="http://schemas.microsoft.com/office/powerpoint/2010/main" val="97518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Gini_coefficien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B6361B8-B685-459F-8F73-2A5C5BA2902C}" type="slidenum">
              <a:rPr lang="en-US" smtClean="0"/>
              <a:t>1</a:t>
            </a:fld>
            <a:endParaRPr lang="en-US"/>
          </a:p>
        </p:txBody>
      </p:sp>
    </p:spTree>
    <p:extLst>
      <p:ext uri="{BB962C8B-B14F-4D97-AF65-F5344CB8AC3E}">
        <p14:creationId xmlns:p14="http://schemas.microsoft.com/office/powerpoint/2010/main" val="351595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10</a:t>
            </a:fld>
            <a:endParaRPr lang="en-US"/>
          </a:p>
        </p:txBody>
      </p:sp>
    </p:spTree>
    <p:extLst>
      <p:ext uri="{BB962C8B-B14F-4D97-AF65-F5344CB8AC3E}">
        <p14:creationId xmlns:p14="http://schemas.microsoft.com/office/powerpoint/2010/main" val="378696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374151"/>
                </a:solidFill>
                <a:effectLst/>
                <a:latin typeface="Times New Roman" panose="02020603050405020304" pitchFamily="18" charset="0"/>
                <a:cs typeface="Times New Roman" panose="02020603050405020304" pitchFamily="18" charset="0"/>
              </a:rPr>
              <a:t>Yes, using only the midpoint as the cut-off point can sometimes lead to suboptimal trees, especially when dealing with continuous features that have a wide range of values or when the data is noisy or imbalanced.</a:t>
            </a:r>
          </a:p>
          <a:p>
            <a:pPr algn="l"/>
            <a:r>
              <a:rPr lang="en-US" sz="1100" b="0" i="0" dirty="0">
                <a:solidFill>
                  <a:srgbClr val="374151"/>
                </a:solidFill>
                <a:effectLst/>
                <a:latin typeface="Times New Roman" panose="02020603050405020304" pitchFamily="18" charset="0"/>
                <a:cs typeface="Times New Roman" panose="02020603050405020304" pitchFamily="18" charset="0"/>
              </a:rPr>
              <a:t>To address this issue, there are several techniques that can be used to determine the cut-off point for a feature:</a:t>
            </a: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100" b="0" i="0" dirty="0">
                <a:solidFill>
                  <a:srgbClr val="374151"/>
                </a:solidFill>
                <a:effectLst/>
                <a:latin typeface="Times New Roman" panose="02020603050405020304" pitchFamily="18" charset="0"/>
                <a:cs typeface="Times New Roman" panose="02020603050405020304" pitchFamily="18" charset="0"/>
              </a:rPr>
              <a:t>Random cut-offs: Instead of using the midpoint, we can randomly select a value within the range of the feature as the cut-off point. This can help to prevent overfitting and can also be useful when there are multiple possible cut-off points that result in similar information gain.</a:t>
            </a:r>
          </a:p>
          <a:p>
            <a:pPr marL="171450" indent="-171450" algn="l">
              <a:buFont typeface="Arial" panose="020B0604020202020204" pitchFamily="34" charset="0"/>
              <a:buChar char="•"/>
            </a:pPr>
            <a:r>
              <a:rPr lang="en-US" sz="1100" b="0" i="0" dirty="0">
                <a:solidFill>
                  <a:srgbClr val="374151"/>
                </a:solidFill>
                <a:effectLst/>
                <a:latin typeface="Times New Roman" panose="02020603050405020304" pitchFamily="18" charset="0"/>
                <a:cs typeface="Times New Roman" panose="02020603050405020304" pitchFamily="18" charset="0"/>
              </a:rPr>
              <a:t>Histogram-based methods: These methods involve sorting the data for each feature into bins or buckets based on their value and then selecting the cut-off point at the boundary between two adjacent bins that results in the maximum information gain. This can be more efficient than exhaustively searching all possible cut-off points.</a:t>
            </a:r>
          </a:p>
          <a:p>
            <a:pPr marL="171450" indent="-171450" algn="l">
              <a:buFont typeface="Arial" panose="020B0604020202020204" pitchFamily="34" charset="0"/>
              <a:buChar char="•"/>
            </a:pPr>
            <a:r>
              <a:rPr lang="en-US" sz="1100" b="0" i="0" dirty="0">
                <a:solidFill>
                  <a:srgbClr val="374151"/>
                </a:solidFill>
                <a:effectLst/>
                <a:latin typeface="Times New Roman" panose="02020603050405020304" pitchFamily="18" charset="0"/>
                <a:cs typeface="Times New Roman" panose="02020603050405020304" pitchFamily="18" charset="0"/>
              </a:rPr>
              <a:t>Gradient-based methods: Gradient-based Optimal Splitting Strategy (GOSS) is a popular algorithm that uses gradient boosting to find the optimal cut-off point for each feature. The algorithm estimates the gain of each possible split by using a weighted sampling method to focus on the examples that are most difficult to classify.</a:t>
            </a: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r>
              <a:rPr lang="en-US" sz="1100" b="0" i="0" dirty="0">
                <a:solidFill>
                  <a:srgbClr val="374151"/>
                </a:solidFill>
                <a:effectLst/>
                <a:latin typeface="Times New Roman" panose="02020603050405020304" pitchFamily="18" charset="0"/>
                <a:cs typeface="Times New Roman" panose="02020603050405020304" pitchFamily="18" charset="0"/>
              </a:rPr>
              <a:t>In practice, the choice of method for determining the cut-off point depends on the characteristics of the data and the specific problem being solved. Some methods may be more effective than others for certain types of data or for certain decision tree algorithms.</a:t>
            </a:r>
          </a:p>
          <a:p>
            <a:pPr marL="165261" indent="-165261">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11</a:t>
            </a:fld>
            <a:endParaRPr lang="en-US"/>
          </a:p>
        </p:txBody>
      </p:sp>
    </p:spTree>
    <p:extLst>
      <p:ext uri="{BB962C8B-B14F-4D97-AF65-F5344CB8AC3E}">
        <p14:creationId xmlns:p14="http://schemas.microsoft.com/office/powerpoint/2010/main" val="1197256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12</a:t>
            </a:fld>
            <a:endParaRPr lang="en-US"/>
          </a:p>
        </p:txBody>
      </p:sp>
    </p:spTree>
    <p:extLst>
      <p:ext uri="{BB962C8B-B14F-4D97-AF65-F5344CB8AC3E}">
        <p14:creationId xmlns:p14="http://schemas.microsoft.com/office/powerpoint/2010/main" val="4254533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defTabSz="881390">
              <a:buFont typeface="Arial" panose="020B0604020202020204" pitchFamily="34" charset="0"/>
              <a:buChar char="•"/>
              <a:defRPr/>
            </a:pPr>
            <a:r>
              <a:rPr 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theory, the regions could have any shape! However, we choose to divide the feature space into rectangles or boxes for simplicity. </a:t>
            </a:r>
          </a:p>
          <a:p>
            <a:pPr marL="165261" indent="-165261" defTabSz="881390">
              <a:buFont typeface="Arial" panose="020B0604020202020204" pitchFamily="34" charset="0"/>
              <a:buChar char="•"/>
              <a:defRPr/>
            </a:pP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13</a:t>
            </a:fld>
            <a:endParaRPr lang="en-US"/>
          </a:p>
        </p:txBody>
      </p:sp>
    </p:spTree>
    <p:extLst>
      <p:ext uri="{BB962C8B-B14F-4D97-AF65-F5344CB8AC3E}">
        <p14:creationId xmlns:p14="http://schemas.microsoft.com/office/powerpoint/2010/main" val="244106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defTabSz="881390">
              <a:buFont typeface="Arial" panose="020B0604020202020204" pitchFamily="34" charset="0"/>
              <a:buChar char="•"/>
              <a:defRPr/>
            </a:pPr>
            <a:r>
              <a:rPr lang="en-US" sz="1100" dirty="0">
                <a:latin typeface="Times New Roman" panose="02020603050405020304" pitchFamily="18" charset="0"/>
                <a:ea typeface="Times New Roman" panose="02020603050405020304" pitchFamily="18" charset="0"/>
                <a:cs typeface="Times New Roman" panose="02020603050405020304" pitchFamily="18" charset="0"/>
              </a:rPr>
              <a:t>Unfortunately, it is computationally infeasible to consider every possible partition of the feature space into J boxes. For this reason, we take a top-down, greedy approach that is known as recursive binary splitting. The approach is top-down because it begins at the top of the tree (at which point all observations belong to a single region) and then successively splits the predictor space; each split is indicated via two new branches further down on the tree. It is greedy because at each step of the tree-building process, the best split is made at that particular step, rather than looking ahead and picking a split that will lead to a better tree in some future step.</a:t>
            </a:r>
          </a:p>
          <a:p>
            <a:pPr marL="165261" indent="-165261" defTabSz="88139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Finding the values of </a:t>
            </a:r>
            <a:r>
              <a:rPr lang="en-US" sz="1100" i="1" dirty="0">
                <a:latin typeface="Times New Roman" panose="02020603050405020304" pitchFamily="18" charset="0"/>
                <a:cs typeface="Times New Roman" panose="02020603050405020304" pitchFamily="18" charset="0"/>
              </a:rPr>
              <a:t>j </a:t>
            </a:r>
            <a:r>
              <a:rPr lang="en-US" sz="1100" dirty="0">
                <a:latin typeface="Times New Roman" panose="02020603050405020304" pitchFamily="18" charset="0"/>
                <a:cs typeface="Times New Roman" panose="02020603050405020304" pitchFamily="18" charset="0"/>
              </a:rPr>
              <a:t>and </a:t>
            </a:r>
            <a:r>
              <a:rPr lang="en-US" sz="1100" i="1" dirty="0">
                <a:latin typeface="Times New Roman" panose="02020603050405020304" pitchFamily="18" charset="0"/>
                <a:cs typeface="Times New Roman" panose="02020603050405020304" pitchFamily="18" charset="0"/>
              </a:rPr>
              <a:t>s </a:t>
            </a:r>
            <a:r>
              <a:rPr lang="en-US" sz="1100" dirty="0">
                <a:latin typeface="Times New Roman" panose="02020603050405020304" pitchFamily="18" charset="0"/>
                <a:cs typeface="Times New Roman" panose="02020603050405020304" pitchFamily="18" charset="0"/>
              </a:rPr>
              <a:t>that minimize (8.3) can be done quite quickly, especially when the number of features </a:t>
            </a:r>
            <a:r>
              <a:rPr lang="en-US" sz="1100" i="1" dirty="0">
                <a:latin typeface="Times New Roman" panose="02020603050405020304" pitchFamily="18" charset="0"/>
                <a:cs typeface="Times New Roman" panose="02020603050405020304" pitchFamily="18" charset="0"/>
              </a:rPr>
              <a:t>p </a:t>
            </a:r>
            <a:r>
              <a:rPr lang="en-US" sz="1100" dirty="0">
                <a:latin typeface="Times New Roman" panose="02020603050405020304" pitchFamily="18" charset="0"/>
                <a:cs typeface="Times New Roman" panose="02020603050405020304" pitchFamily="18" charset="0"/>
              </a:rPr>
              <a:t>is not too large.</a:t>
            </a:r>
          </a:p>
          <a:p>
            <a:pPr marL="165261" indent="-165261" defTabSz="881390">
              <a:buFont typeface="Arial" panose="020B0604020202020204" pitchFamily="34" charset="0"/>
              <a:buChar char="•"/>
              <a:defRPr/>
            </a:pP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165261" indent="-165261" defTabSz="881390">
              <a:buFont typeface="Arial" panose="020B0604020202020204" pitchFamily="34" charset="0"/>
              <a:buChar char="•"/>
              <a:defRPr/>
            </a:pP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165261" indent="-165261">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14</a:t>
            </a:fld>
            <a:endParaRPr lang="en-US"/>
          </a:p>
        </p:txBody>
      </p:sp>
    </p:spTree>
    <p:extLst>
      <p:ext uri="{BB962C8B-B14F-4D97-AF65-F5344CB8AC3E}">
        <p14:creationId xmlns:p14="http://schemas.microsoft.com/office/powerpoint/2010/main" val="2944407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15</a:t>
            </a:fld>
            <a:endParaRPr lang="en-US"/>
          </a:p>
        </p:txBody>
      </p:sp>
    </p:spTree>
    <p:extLst>
      <p:ext uri="{BB962C8B-B14F-4D97-AF65-F5344CB8AC3E}">
        <p14:creationId xmlns:p14="http://schemas.microsoft.com/office/powerpoint/2010/main" val="3888906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Our final function for f(x) is a </a:t>
            </a:r>
            <a:r>
              <a:rPr lang="en-US" sz="1100" b="1" dirty="0"/>
              <a:t>piece-wise constant</a:t>
            </a:r>
            <a:r>
              <a:rPr lang="en-US" sz="1100" dirty="0"/>
              <a:t> function.</a:t>
            </a:r>
          </a:p>
        </p:txBody>
      </p:sp>
      <p:sp>
        <p:nvSpPr>
          <p:cNvPr id="4" name="Slide Number Placeholder 3"/>
          <p:cNvSpPr>
            <a:spLocks noGrp="1"/>
          </p:cNvSpPr>
          <p:nvPr>
            <p:ph type="sldNum" sz="quarter" idx="5"/>
          </p:nvPr>
        </p:nvSpPr>
        <p:spPr/>
        <p:txBody>
          <a:bodyPr/>
          <a:lstStyle/>
          <a:p>
            <a:fld id="{BB6361B8-B685-459F-8F73-2A5C5BA2902C}" type="slidenum">
              <a:rPr lang="en-US" smtClean="0"/>
              <a:t>16</a:t>
            </a:fld>
            <a:endParaRPr lang="en-US"/>
          </a:p>
        </p:txBody>
      </p:sp>
    </p:spTree>
    <p:extLst>
      <p:ext uri="{BB962C8B-B14F-4D97-AF65-F5344CB8AC3E}">
        <p14:creationId xmlns:p14="http://schemas.microsoft.com/office/powerpoint/2010/main" val="3975715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17</a:t>
            </a:fld>
            <a:endParaRPr lang="en-US"/>
          </a:p>
        </p:txBody>
      </p:sp>
    </p:spTree>
    <p:extLst>
      <p:ext uri="{BB962C8B-B14F-4D97-AF65-F5344CB8AC3E}">
        <p14:creationId xmlns:p14="http://schemas.microsoft.com/office/powerpoint/2010/main" val="1423073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What are the outputs of classification trees? Can we have probabilities? Yes</a:t>
            </a:r>
          </a:p>
        </p:txBody>
      </p:sp>
      <p:sp>
        <p:nvSpPr>
          <p:cNvPr id="4" name="Slide Number Placeholder 3"/>
          <p:cNvSpPr>
            <a:spLocks noGrp="1"/>
          </p:cNvSpPr>
          <p:nvPr>
            <p:ph type="sldNum" sz="quarter" idx="5"/>
          </p:nvPr>
        </p:nvSpPr>
        <p:spPr/>
        <p:txBody>
          <a:bodyPr/>
          <a:lstStyle/>
          <a:p>
            <a:fld id="{BB6361B8-B685-459F-8F73-2A5C5BA2902C}" type="slidenum">
              <a:rPr lang="en-US" smtClean="0"/>
              <a:t>18</a:t>
            </a:fld>
            <a:endParaRPr lang="en-US"/>
          </a:p>
        </p:txBody>
      </p:sp>
    </p:spTree>
    <p:extLst>
      <p:ext uri="{BB962C8B-B14F-4D97-AF65-F5344CB8AC3E}">
        <p14:creationId xmlns:p14="http://schemas.microsoft.com/office/powerpoint/2010/main" val="61840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we predict that each observation belongs to the </a:t>
            </a:r>
            <a:r>
              <a:rPr lang="en-US" sz="1100" i="1" dirty="0"/>
              <a:t>most commonly occurring class </a:t>
            </a:r>
            <a:r>
              <a:rPr lang="en-US" sz="1100" dirty="0"/>
              <a:t>of training observations in the region to which it belongs</a:t>
            </a:r>
          </a:p>
          <a:p>
            <a:pPr marL="165261" indent="-165261">
              <a:buFont typeface="Arial" panose="020B0604020202020204" pitchFamily="34" charset="0"/>
              <a:buChar char="•"/>
            </a:pPr>
            <a:r>
              <a:rPr lang="en-US" sz="1100" dirty="0"/>
              <a:t>the classification error rate is simply the fraction of the training observations in that region that do not belong to the most common class:</a:t>
            </a:r>
          </a:p>
          <a:p>
            <a:pPr marL="165261" indent="-165261">
              <a:buFont typeface="Arial" panose="020B0604020202020204" pitchFamily="34" charset="0"/>
              <a:buChar char="•"/>
            </a:pPr>
            <a:r>
              <a:rPr lang="en-US" sz="1100" dirty="0"/>
              <a:t>Gini is referred to purity index because it gives you the purity of the region. If p = 0 or 1 then the class is pure. </a:t>
            </a:r>
          </a:p>
          <a:p>
            <a:pPr marL="165261" indent="-165261">
              <a:buFont typeface="Arial" panose="020B0604020202020204" pitchFamily="34" charset="0"/>
              <a:buChar char="•"/>
            </a:pPr>
            <a:r>
              <a:rPr lang="en-US" sz="1100" dirty="0"/>
              <a:t>We have seen Gini index in econ. </a:t>
            </a:r>
            <a:r>
              <a:rPr lang="en-US" sz="1100" dirty="0">
                <a:hlinkClick r:id="rId3"/>
              </a:rPr>
              <a:t>https://en.wikipedia.org/wiki/Gini_coefficient</a:t>
            </a:r>
            <a:endParaRPr lang="en-US" sz="1100" dirty="0"/>
          </a:p>
          <a:p>
            <a:pPr marL="165261" indent="-165261">
              <a:buFont typeface="Arial" panose="020B0604020202020204" pitchFamily="34" charset="0"/>
              <a:buChar char="•"/>
            </a:pPr>
            <a:r>
              <a:rPr lang="en-US" sz="1100" dirty="0"/>
              <a:t>You have a bag of marbles with 64 red marbles and 36 blue marbles. What is the value of the Gini Index for that bag? </a:t>
            </a:r>
            <a:r>
              <a:rPr lang="it-IT" sz="1100" dirty="0"/>
              <a:t>Gini Index = .64*(1-.64) + .36*(1-.36) = .4608</a:t>
            </a:r>
          </a:p>
          <a:p>
            <a:pPr marL="165261" indent="-165261">
              <a:buFont typeface="Arial" panose="020B0604020202020204" pitchFamily="34" charset="0"/>
              <a:buChar char="•"/>
            </a:pPr>
            <a:r>
              <a:rPr lang="it-IT" sz="1100" dirty="0"/>
              <a:t>The value of cross entropy is </a:t>
            </a:r>
            <a:r>
              <a:rPr lang="en-US" sz="1100" dirty="0"/>
              <a:t>Cross Entropy = -.64*ln(.64) - .36*ln(.36) = .6534</a:t>
            </a:r>
          </a:p>
          <a:p>
            <a:pPr marL="165261" indent="-165261">
              <a:buFont typeface="Arial" panose="020B0604020202020204" pitchFamily="34" charset="0"/>
              <a:buChar char="•"/>
            </a:pPr>
            <a:r>
              <a:rPr lang="en-US" sz="1100" dirty="0"/>
              <a:t>One can show that the entropy will take on a value near zero if the ˆ</a:t>
            </a:r>
            <a:r>
              <a:rPr lang="en-US" sz="1100" i="1" dirty="0" err="1"/>
              <a:t>pmk</a:t>
            </a:r>
            <a:r>
              <a:rPr lang="en-US" sz="1100" dirty="0" err="1"/>
              <a:t>’s</a:t>
            </a:r>
            <a:r>
              <a:rPr lang="en-US" sz="1100" dirty="0"/>
              <a:t> are all near zero or near one. Therefore, like the Gini index, the entropy will take on a small value if the </a:t>
            </a:r>
            <a:r>
              <a:rPr lang="en-US" sz="1100" i="1" dirty="0" err="1"/>
              <a:t>m</a:t>
            </a:r>
            <a:r>
              <a:rPr lang="en-US" sz="1100" dirty="0" err="1"/>
              <a:t>th</a:t>
            </a:r>
            <a:r>
              <a:rPr lang="en-US" sz="1100" dirty="0"/>
              <a:t> node is pure</a:t>
            </a:r>
          </a:p>
          <a:p>
            <a:pPr marL="165261" indent="-165261">
              <a:buFont typeface="Arial" panose="020B0604020202020204" pitchFamily="34" charset="0"/>
              <a:buChar char="•"/>
            </a:pPr>
            <a:endParaRPr lang="en-US" sz="1100" dirty="0"/>
          </a:p>
          <a:p>
            <a:pPr marL="165261" indent="-165261">
              <a:buFont typeface="Arial" panose="020B0604020202020204" pitchFamily="34" charset="0"/>
              <a:buChar char="•"/>
            </a:pPr>
            <a:endParaRPr lang="en-US" sz="1100" dirty="0"/>
          </a:p>
          <a:p>
            <a:pPr marL="165261" indent="-165261">
              <a:buFont typeface="Arial" panose="020B0604020202020204" pitchFamily="34" charset="0"/>
              <a:buChar char="•"/>
            </a:pPr>
            <a:endParaRPr lang="en-US" sz="1100" dirty="0"/>
          </a:p>
          <a:p>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19</a:t>
            </a:fld>
            <a:endParaRPr lang="en-US"/>
          </a:p>
        </p:txBody>
      </p:sp>
    </p:spTree>
    <p:extLst>
      <p:ext uri="{BB962C8B-B14F-4D97-AF65-F5344CB8AC3E}">
        <p14:creationId xmlns:p14="http://schemas.microsoft.com/office/powerpoint/2010/main" val="17945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2</a:t>
            </a:fld>
            <a:endParaRPr lang="en-US"/>
          </a:p>
        </p:txBody>
      </p:sp>
    </p:spTree>
    <p:extLst>
      <p:ext uri="{BB962C8B-B14F-4D97-AF65-F5344CB8AC3E}">
        <p14:creationId xmlns:p14="http://schemas.microsoft.com/office/powerpoint/2010/main" val="151162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P is the probability of class j in region m. </a:t>
            </a:r>
          </a:p>
          <a:p>
            <a:pPr marL="165261" indent="-165261">
              <a:buFont typeface="Arial" panose="020B0604020202020204" pitchFamily="34" charset="0"/>
              <a:buChar char="•"/>
            </a:pPr>
            <a:r>
              <a:rPr lang="en-US" sz="1100" dirty="0"/>
              <a:t>We have 10 red circles and 20 blues</a:t>
            </a:r>
          </a:p>
          <a:p>
            <a:pPr marL="165261" indent="-165261">
              <a:buFont typeface="Arial" panose="020B0604020202020204" pitchFamily="34" charset="0"/>
              <a:buChar char="•"/>
            </a:pPr>
            <a:r>
              <a:rPr lang="en-US" sz="1100" dirty="0"/>
              <a:t>Before making the split, ask which split is going to do a better job? Vertical or horizontal? It is a close call right? </a:t>
            </a:r>
          </a:p>
          <a:p>
            <a:pPr marL="165261" indent="-165261">
              <a:buFont typeface="Arial" panose="020B0604020202020204" pitchFamily="34" charset="0"/>
              <a:buChar char="•"/>
            </a:pPr>
            <a:r>
              <a:rPr lang="en-US" sz="1100" dirty="0"/>
              <a:t>After making the first split, ask a question. Do you think the impurity index is higher or lower for the left region? Why? </a:t>
            </a:r>
          </a:p>
          <a:p>
            <a:pPr marL="165261" indent="-165261">
              <a:buFont typeface="Arial" panose="020B0604020202020204" pitchFamily="34" charset="0"/>
              <a:buChar char="•"/>
            </a:pPr>
            <a:r>
              <a:rPr lang="en-US" sz="1100" dirty="0"/>
              <a:t>Information gain for entropy is more sensitive than Gini. </a:t>
            </a:r>
          </a:p>
          <a:p>
            <a:pPr marL="165261" indent="-165261">
              <a:buFont typeface="Arial" panose="020B0604020202020204" pitchFamily="34" charset="0"/>
              <a:buChar char="•"/>
            </a:pPr>
            <a:r>
              <a:rPr lang="en-US" sz="1100" dirty="0"/>
              <a:t>What is the first split? Vertical! </a:t>
            </a:r>
          </a:p>
        </p:txBody>
      </p:sp>
      <p:sp>
        <p:nvSpPr>
          <p:cNvPr id="4" name="Slide Number Placeholder 3"/>
          <p:cNvSpPr>
            <a:spLocks noGrp="1"/>
          </p:cNvSpPr>
          <p:nvPr>
            <p:ph type="sldNum" sz="quarter" idx="5"/>
          </p:nvPr>
        </p:nvSpPr>
        <p:spPr/>
        <p:txBody>
          <a:bodyPr/>
          <a:lstStyle/>
          <a:p>
            <a:fld id="{BB6361B8-B685-459F-8F73-2A5C5BA2902C}" type="slidenum">
              <a:rPr lang="en-US" smtClean="0"/>
              <a:t>20</a:t>
            </a:fld>
            <a:endParaRPr lang="en-US"/>
          </a:p>
        </p:txBody>
      </p:sp>
    </p:spTree>
    <p:extLst>
      <p:ext uri="{BB962C8B-B14F-4D97-AF65-F5344CB8AC3E}">
        <p14:creationId xmlns:p14="http://schemas.microsoft.com/office/powerpoint/2010/main" val="388352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a:latin typeface="+mn-lt"/>
              </a:rPr>
              <a:t>The problem is that we don’t have the luxury to see something like this in high</a:t>
            </a:r>
            <a:r>
              <a:rPr lang="en-US" sz="1100" baseline="0" dirty="0">
                <a:latin typeface="+mn-lt"/>
              </a:rPr>
              <a:t> dimension. </a:t>
            </a:r>
          </a:p>
          <a:p>
            <a:pPr algn="l"/>
            <a:r>
              <a:rPr lang="en-US" sz="1100" b="0" i="0" u="none" strike="noStrike" baseline="0" dirty="0">
                <a:latin typeface="+mn-lt"/>
              </a:rPr>
              <a:t>• If the relationship between the outcome and the features is approximately linear (or can be transformed accordingly), then linear regression will likely outperform a more complex method, such as a decision tree that does not exploit this linear structure.</a:t>
            </a:r>
          </a:p>
          <a:p>
            <a:pPr algn="l"/>
            <a:r>
              <a:rPr lang="en-US" sz="1100" b="0" i="0" u="none" strike="noStrike" baseline="0" dirty="0">
                <a:latin typeface="+mn-lt"/>
              </a:rPr>
              <a:t>• If the relationship appears highly nonlinear and more complex, decision trees will likely outperform the classical models. Keep in mind that the complexity of the relationship needs to be systematic or "real," rather than driven by noise, which leads more complex models to overfit.</a:t>
            </a:r>
            <a:endParaRPr lang="en-US" sz="1100" dirty="0">
              <a:latin typeface="+mn-lt"/>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21</a:t>
            </a:fld>
            <a:endParaRPr lang="en-US"/>
          </a:p>
        </p:txBody>
      </p:sp>
    </p:spTree>
    <p:extLst>
      <p:ext uri="{BB962C8B-B14F-4D97-AF65-F5344CB8AC3E}">
        <p14:creationId xmlns:p14="http://schemas.microsoft.com/office/powerpoint/2010/main" val="4281587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22</a:t>
            </a:fld>
            <a:endParaRPr lang="en-US"/>
          </a:p>
        </p:txBody>
      </p:sp>
    </p:spTree>
    <p:extLst>
      <p:ext uri="{BB962C8B-B14F-4D97-AF65-F5344CB8AC3E}">
        <p14:creationId xmlns:p14="http://schemas.microsoft.com/office/powerpoint/2010/main" val="4098936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latin typeface="+mn-lt"/>
              </a:rPr>
              <a:t>Answer to why? Because we can have a so large tree that each observation has its own terminal node, then the training error is 0. so very bushy trees have high variance but low bias. </a:t>
            </a:r>
          </a:p>
          <a:p>
            <a:pPr marL="165261" indent="-165261">
              <a:buFont typeface="Arial" panose="020B0604020202020204" pitchFamily="34" charset="0"/>
              <a:buChar char="•"/>
            </a:pPr>
            <a:r>
              <a:rPr lang="en-US" sz="1100" dirty="0">
                <a:latin typeface="+mn-lt"/>
              </a:rPr>
              <a:t>Pruning is a technique used to deal with overfitting, that reduces the size of DTs by removing sections of the Tree that provide little predictive or classification power.</a:t>
            </a:r>
          </a:p>
          <a:p>
            <a:pPr marL="165261" indent="-165261">
              <a:buFont typeface="Arial" panose="020B0604020202020204" pitchFamily="34" charset="0"/>
              <a:buChar char="•"/>
            </a:pPr>
            <a:r>
              <a:rPr lang="en-US" sz="1100" dirty="0">
                <a:latin typeface="+mn-lt"/>
              </a:rPr>
              <a:t>The goal of this procedure is to reduce complexity and gain better accuracy by reducing the effects of overfitting and removing sections of the DT that may be based on noisy or erroneous data. </a:t>
            </a:r>
          </a:p>
          <a:p>
            <a:pPr marL="165261" indent="-165261">
              <a:buFont typeface="Arial" panose="020B0604020202020204" pitchFamily="34" charset="0"/>
              <a:buChar char="•"/>
            </a:pPr>
            <a:r>
              <a:rPr lang="en-US" sz="1100" dirty="0">
                <a:latin typeface="+mn-lt"/>
              </a:rPr>
              <a:t>Cost complexity = penalizing complex model = penalizing bushy trees. Any idea how can we do that? For example for regression trees?</a:t>
            </a:r>
          </a:p>
          <a:p>
            <a:pPr marL="165261" indent="-165261">
              <a:buFont typeface="Arial" panose="020B0604020202020204" pitchFamily="34" charset="0"/>
              <a:buChar char="•"/>
            </a:pPr>
            <a:endParaRPr lang="en-US" sz="1100" dirty="0">
              <a:latin typeface="+mn-lt"/>
            </a:endParaRPr>
          </a:p>
          <a:p>
            <a:pPr algn="l"/>
            <a:r>
              <a:rPr lang="en-US" sz="1100" b="0" i="0" u="none" strike="noStrike" baseline="0" dirty="0">
                <a:latin typeface="+mn-lt"/>
              </a:rPr>
              <a:t>Tree pruning, in contrast, starts by growing a very large tree before removing or pruning nodes to reduce the large tree to a less complex and overfit subtree. Cost-</a:t>
            </a:r>
            <a:r>
              <a:rPr lang="en-US" sz="1100" b="0" i="0" u="none" strike="noStrike" baseline="0" dirty="0" err="1">
                <a:latin typeface="+mn-lt"/>
              </a:rPr>
              <a:t>complexitypruning</a:t>
            </a:r>
            <a:r>
              <a:rPr lang="en-US" sz="1100" b="0" i="0" u="none" strike="noStrike" baseline="0" dirty="0">
                <a:latin typeface="+mn-lt"/>
              </a:rPr>
              <a:t> generates a sequence of subtrees by adding a penalty for adding leaf nodes to the tree model and a regularization parameter, similar to the lasso and ridge linear-regression models, that modulates the impact of the penalty. Applied to the large tree, an increasing penalty will automatically produce a sequence of subtrees. Cross-validation of the regularization parameter can be used to identify the optimal, pruned subtree </a:t>
            </a:r>
            <a:endParaRPr lang="en-US" sz="1100" dirty="0">
              <a:latin typeface="+mn-lt"/>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23</a:t>
            </a:fld>
            <a:endParaRPr lang="en-US"/>
          </a:p>
        </p:txBody>
      </p:sp>
    </p:spTree>
    <p:extLst>
      <p:ext uri="{BB962C8B-B14F-4D97-AF65-F5344CB8AC3E}">
        <p14:creationId xmlns:p14="http://schemas.microsoft.com/office/powerpoint/2010/main" val="1928849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If alpha is small, the tree is complex and overfit the training data set. (less bias and less efficient)</a:t>
            </a:r>
          </a:p>
          <a:p>
            <a:pPr marL="165261" indent="-165261">
              <a:buFont typeface="Arial" panose="020B0604020202020204" pitchFamily="34" charset="0"/>
              <a:buChar char="•"/>
            </a:pPr>
            <a:r>
              <a:rPr lang="en-US" sz="1100" dirty="0"/>
              <a:t>If alpha is big, we are penalizing bigger trees which will lead to smaller tree (more biased, more efficient thought) </a:t>
            </a:r>
          </a:p>
          <a:p>
            <a:pPr marL="165261" indent="-165261">
              <a:buFont typeface="Arial" panose="020B0604020202020204" pitchFamily="34" charset="0"/>
              <a:buChar char="•"/>
            </a:pPr>
            <a:r>
              <a:rPr lang="en-US" sz="1100" dirty="0"/>
              <a:t>Alpha determines the number of terminal nodes. </a:t>
            </a:r>
          </a:p>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24</a:t>
            </a:fld>
            <a:endParaRPr lang="en-US"/>
          </a:p>
        </p:txBody>
      </p:sp>
    </p:spTree>
    <p:extLst>
      <p:ext uri="{BB962C8B-B14F-4D97-AF65-F5344CB8AC3E}">
        <p14:creationId xmlns:p14="http://schemas.microsoft.com/office/powerpoint/2010/main" val="1928849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dirty="0"/>
              <a:t>Remember our first try was 3 terminal nodes. </a:t>
            </a:r>
          </a:p>
          <a:p>
            <a:pPr marL="165261" indent="-165261">
              <a:buFont typeface="Arial" panose="020B0604020202020204" pitchFamily="34" charset="0"/>
              <a:buChar char="•"/>
            </a:pPr>
            <a:r>
              <a:rPr lang="en-US" dirty="0"/>
              <a:t>Here we have 12 terminal nodes. (We stopped by saying the each node should not contain less than 10 observations for example) </a:t>
            </a:r>
          </a:p>
          <a:p>
            <a:pPr marL="165261" indent="-165261">
              <a:buFont typeface="Arial" panose="020B0604020202020204" pitchFamily="34" charset="0"/>
              <a:buChar char="•"/>
            </a:pPr>
            <a:r>
              <a:rPr lang="en-US" dirty="0"/>
              <a:t>A fielder is credited with a putout when he is the fielder who physically records the act of completing an out -- whether it be by stepping on the base for a </a:t>
            </a:r>
            <a:r>
              <a:rPr lang="en-US" dirty="0" err="1"/>
              <a:t>forceout</a:t>
            </a:r>
            <a:r>
              <a:rPr lang="en-US" dirty="0"/>
              <a:t>, tagging a runner, catching a batted ball, or catching a third strike.</a:t>
            </a:r>
          </a:p>
          <a:p>
            <a:pPr marL="165261" indent="-165261">
              <a:buFont typeface="Arial" panose="020B0604020202020204" pitchFamily="34" charset="0"/>
              <a:buChar char="•"/>
            </a:pPr>
            <a:r>
              <a:rPr lang="en-US" dirty="0"/>
              <a:t>RBI: Runs Batted In</a:t>
            </a:r>
          </a:p>
        </p:txBody>
      </p:sp>
      <p:sp>
        <p:nvSpPr>
          <p:cNvPr id="4" name="Slide Number Placeholder 3"/>
          <p:cNvSpPr>
            <a:spLocks noGrp="1"/>
          </p:cNvSpPr>
          <p:nvPr>
            <p:ph type="sldNum" sz="quarter" idx="5"/>
          </p:nvPr>
        </p:nvSpPr>
        <p:spPr/>
        <p:txBody>
          <a:bodyPr/>
          <a:lstStyle/>
          <a:p>
            <a:fld id="{BB6361B8-B685-459F-8F73-2A5C5BA2902C}" type="slidenum">
              <a:rPr lang="en-US" smtClean="0"/>
              <a:t>25</a:t>
            </a:fld>
            <a:endParaRPr lang="en-US"/>
          </a:p>
        </p:txBody>
      </p:sp>
    </p:spTree>
    <p:extLst>
      <p:ext uri="{BB962C8B-B14F-4D97-AF65-F5344CB8AC3E}">
        <p14:creationId xmlns:p14="http://schemas.microsoft.com/office/powerpoint/2010/main" val="1928849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dirty="0"/>
              <a:t>The CV error is a reasonable approximation of the test error</a:t>
            </a:r>
          </a:p>
          <a:p>
            <a:pPr marL="165261" indent="-165261">
              <a:buFont typeface="Arial" panose="020B0604020202020204" pitchFamily="34" charset="0"/>
              <a:buChar char="•"/>
            </a:pPr>
            <a:r>
              <a:rPr lang="en-US" dirty="0"/>
              <a:t>Although CV error is computed as a function of </a:t>
            </a:r>
            <a:r>
              <a:rPr lang="en-US" i="1" dirty="0"/>
              <a:t>α</a:t>
            </a:r>
            <a:r>
              <a:rPr lang="en-US" dirty="0"/>
              <a:t>, it is convenient to display the result as a function of </a:t>
            </a:r>
            <a:r>
              <a:rPr lang="en-US" i="1" dirty="0"/>
              <a:t>|T|</a:t>
            </a:r>
            <a:r>
              <a:rPr lang="en-US" dirty="0"/>
              <a:t>, the number of leaves; this is based on the relationship between </a:t>
            </a:r>
            <a:r>
              <a:rPr lang="en-US" i="1" dirty="0"/>
              <a:t>α </a:t>
            </a:r>
            <a:r>
              <a:rPr lang="en-US" dirty="0"/>
              <a:t>and </a:t>
            </a:r>
            <a:r>
              <a:rPr lang="en-US" i="1" dirty="0"/>
              <a:t>|T| </a:t>
            </a:r>
            <a:r>
              <a:rPr lang="en-US" dirty="0"/>
              <a:t>in the original tree grown to all the training data.</a:t>
            </a:r>
          </a:p>
          <a:p>
            <a:pPr marL="165261" indent="-16526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26</a:t>
            </a:fld>
            <a:endParaRPr lang="en-US"/>
          </a:p>
        </p:txBody>
      </p:sp>
    </p:spTree>
    <p:extLst>
      <p:ext uri="{BB962C8B-B14F-4D97-AF65-F5344CB8AC3E}">
        <p14:creationId xmlns:p14="http://schemas.microsoft.com/office/powerpoint/2010/main" val="1928849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dirty="0" err="1"/>
              <a:t>Haha</a:t>
            </a:r>
            <a:r>
              <a:rPr lang="en-US" dirty="0"/>
              <a:t>, this is the same as our first guess </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27</a:t>
            </a:fld>
            <a:endParaRPr lang="en-US"/>
          </a:p>
        </p:txBody>
      </p:sp>
    </p:spTree>
    <p:extLst>
      <p:ext uri="{BB962C8B-B14F-4D97-AF65-F5344CB8AC3E}">
        <p14:creationId xmlns:p14="http://schemas.microsoft.com/office/powerpoint/2010/main" val="1928849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Draw depth 2 on the board. </a:t>
            </a:r>
          </a:p>
          <a:p>
            <a:pPr marL="165261" indent="-165261">
              <a:buFont typeface="Arial" panose="020B0604020202020204" pitchFamily="34" charset="0"/>
              <a:buChar char="•"/>
            </a:pPr>
            <a:r>
              <a:rPr lang="en-US" sz="1100" dirty="0">
                <a:solidFill>
                  <a:srgbClr val="212529"/>
                </a:solidFill>
                <a:latin typeface="-apple-system"/>
              </a:rPr>
              <a:t>Complexity parameter used for Minimal Cost-Complexity Pruning. The subtree with the largest cost complexity that is smaller than </a:t>
            </a:r>
            <a:r>
              <a:rPr lang="en-US" sz="1100" dirty="0" err="1"/>
              <a:t>ccp_alpha</a:t>
            </a:r>
            <a:r>
              <a:rPr lang="en-US" sz="1100" dirty="0">
                <a:solidFill>
                  <a:srgbClr val="212529"/>
                </a:solidFill>
                <a:latin typeface="-apple-system"/>
              </a:rPr>
              <a:t> will be chosen. By default, no pruning is performed. </a:t>
            </a:r>
            <a:endParaRPr lang="en-US" sz="1100" dirty="0"/>
          </a:p>
          <a:p>
            <a:pPr marL="165261" indent="-165261">
              <a:buFont typeface="Arial" panose="020B0604020202020204" pitchFamily="34" charset="0"/>
              <a:buChar char="•"/>
            </a:pPr>
            <a:r>
              <a:rPr lang="en-US" sz="1100" dirty="0">
                <a:solidFill>
                  <a:srgbClr val="212529"/>
                </a:solidFill>
                <a:latin typeface="-apple-system"/>
              </a:rPr>
              <a:t>The “balanced” mode uses the values of y to automatically adjust weights inversely proportional to class frequencies in the input data as </a:t>
            </a:r>
            <a:r>
              <a:rPr lang="en-US" sz="1100" dirty="0" err="1"/>
              <a:t>n_samples</a:t>
            </a:r>
            <a:r>
              <a:rPr lang="en-US" sz="1100" dirty="0"/>
              <a:t> / (</a:t>
            </a:r>
            <a:r>
              <a:rPr lang="en-US" sz="1100" dirty="0" err="1"/>
              <a:t>n_classes</a:t>
            </a:r>
            <a:r>
              <a:rPr lang="en-US" sz="1100" dirty="0"/>
              <a:t> * </a:t>
            </a:r>
            <a:r>
              <a:rPr lang="en-US" sz="1100" dirty="0" err="1"/>
              <a:t>np.bincount</a:t>
            </a:r>
            <a:r>
              <a:rPr lang="en-US" sz="1100" dirty="0"/>
              <a:t>(y))</a:t>
            </a:r>
          </a:p>
        </p:txBody>
      </p:sp>
      <p:sp>
        <p:nvSpPr>
          <p:cNvPr id="4" name="Slide Number Placeholder 3"/>
          <p:cNvSpPr>
            <a:spLocks noGrp="1"/>
          </p:cNvSpPr>
          <p:nvPr>
            <p:ph type="sldNum" sz="quarter" idx="5"/>
          </p:nvPr>
        </p:nvSpPr>
        <p:spPr/>
        <p:txBody>
          <a:bodyPr/>
          <a:lstStyle/>
          <a:p>
            <a:fld id="{BB6361B8-B685-459F-8F73-2A5C5BA2902C}" type="slidenum">
              <a:rPr lang="en-US" smtClean="0"/>
              <a:t>28</a:t>
            </a:fld>
            <a:endParaRPr lang="en-US"/>
          </a:p>
        </p:txBody>
      </p:sp>
    </p:spTree>
    <p:extLst>
      <p:ext uri="{BB962C8B-B14F-4D97-AF65-F5344CB8AC3E}">
        <p14:creationId xmlns:p14="http://schemas.microsoft.com/office/powerpoint/2010/main" val="1428350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29</a:t>
            </a:fld>
            <a:endParaRPr lang="en-US"/>
          </a:p>
        </p:txBody>
      </p:sp>
    </p:spTree>
    <p:extLst>
      <p:ext uri="{BB962C8B-B14F-4D97-AF65-F5344CB8AC3E}">
        <p14:creationId xmlns:p14="http://schemas.microsoft.com/office/powerpoint/2010/main" val="383863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CART are simple yet powerful ML algorithms popularized in 1984. </a:t>
            </a:r>
          </a:p>
          <a:p>
            <a:pPr marL="165261" indent="-165261">
              <a:buFont typeface="Arial" panose="020B0604020202020204" pitchFamily="34" charset="0"/>
              <a:buChar char="•"/>
            </a:pPr>
            <a:r>
              <a:rPr lang="en-US" sz="1100" dirty="0"/>
              <a:t>A large proportion of winning solutions in ML contests (especially on the Kaggle website) resort to improvements of simple trees. </a:t>
            </a:r>
          </a:p>
          <a:p>
            <a:pPr marL="165261" indent="-165261">
              <a:buFont typeface="Arial" panose="020B0604020202020204" pitchFamily="34" charset="0"/>
              <a:buChar char="•"/>
            </a:pPr>
            <a:r>
              <a:rPr lang="en-US" sz="1100" dirty="0"/>
              <a:t>For instance, the meta-study in bioinformatics by Olson et al. (2018) finds that boosted trees and random forests are the top 2 algorithms from a group of 13, excluding neural networks.</a:t>
            </a:r>
          </a:p>
          <a:p>
            <a:pPr marL="165261" indent="-165261">
              <a:buFont typeface="Arial" panose="020B0604020202020204" pitchFamily="34" charset="0"/>
              <a:buChar char="•"/>
            </a:pPr>
            <a:r>
              <a:rPr lang="en-US" sz="1100" dirty="0"/>
              <a:t>Applications in finance include using trees in portfolio allocation problems. </a:t>
            </a:r>
          </a:p>
        </p:txBody>
      </p:sp>
      <p:sp>
        <p:nvSpPr>
          <p:cNvPr id="4" name="Slide Number Placeholder 3"/>
          <p:cNvSpPr>
            <a:spLocks noGrp="1"/>
          </p:cNvSpPr>
          <p:nvPr>
            <p:ph type="sldNum" sz="quarter" idx="5"/>
          </p:nvPr>
        </p:nvSpPr>
        <p:spPr/>
        <p:txBody>
          <a:bodyPr/>
          <a:lstStyle/>
          <a:p>
            <a:fld id="{BB6361B8-B685-459F-8F73-2A5C5BA2902C}" type="slidenum">
              <a:rPr lang="en-US" smtClean="0"/>
              <a:t>3</a:t>
            </a:fld>
            <a:endParaRPr lang="en-US"/>
          </a:p>
        </p:txBody>
      </p:sp>
    </p:spTree>
    <p:extLst>
      <p:ext uri="{BB962C8B-B14F-4D97-AF65-F5344CB8AC3E}">
        <p14:creationId xmlns:p14="http://schemas.microsoft.com/office/powerpoint/2010/main" val="3370867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9295" indent="-159295" defTabSz="881390">
              <a:buFont typeface="Arial" panose="020B0604020202020204" pitchFamily="34" charset="0"/>
              <a:buChar char="•"/>
              <a:defRPr/>
            </a:pPr>
            <a:r>
              <a:rPr lang="en-US" sz="1100" dirty="0"/>
              <a:t>Each variable</a:t>
            </a:r>
            <a:r>
              <a:rPr lang="en-US" sz="1100" baseline="0" dirty="0"/>
              <a:t> can </a:t>
            </a:r>
            <a:r>
              <a:rPr lang="en-US" sz="1100" baseline="0" dirty="0" err="1"/>
              <a:t>apprears</a:t>
            </a:r>
            <a:r>
              <a:rPr lang="en-US" sz="1100" baseline="0" dirty="0"/>
              <a:t> multiple times down the tree. This captures non linearity. </a:t>
            </a:r>
            <a:endParaRPr lang="en-US" sz="1100" dirty="0"/>
          </a:p>
          <a:p>
            <a:pPr marL="159295" indent="-159295" defTabSz="881390">
              <a:buFont typeface="Arial" panose="020B0604020202020204" pitchFamily="34" charset="0"/>
              <a:buChar char="•"/>
              <a:defRPr/>
            </a:pPr>
            <a:r>
              <a:rPr lang="en-US" sz="1100" dirty="0"/>
              <a:t>However, by aggregating many decision trees, the predictive performance of trees can be substantially improved. We introduce these concepts next. Ensemble methods (bagging, random forest and boosting). Best ML algos out there not interpretable though. </a:t>
            </a:r>
          </a:p>
          <a:p>
            <a:pPr marL="159295" indent="-159295" defTabSz="881390">
              <a:buFont typeface="Arial" panose="020B0604020202020204" pitchFamily="34" charset="0"/>
              <a:buChar char="•"/>
              <a:defRPr/>
            </a:pPr>
            <a:endParaRPr lang="en-US" sz="1100" dirty="0"/>
          </a:p>
          <a:p>
            <a:pPr marL="0" indent="0" algn="l">
              <a:buFontTx/>
              <a:buNone/>
            </a:pPr>
            <a:r>
              <a:rPr lang="en-US" sz="1800" b="0" i="0" u="none" strike="noStrike" baseline="0" dirty="0">
                <a:latin typeface="BookAntiqua"/>
              </a:rPr>
              <a:t>+ Decision trees are also referred to as white-box models, given the high degree of transparency about how they arrive at a prediction. Black-box models, such as ensembles and neural networks, may deliver better prediction accuracy, but the decision logic is often much more challenging to understand and interpret.</a:t>
            </a:r>
            <a:endParaRPr lang="en-US" sz="1100" b="0" i="0" u="none" strike="noStrike" baseline="0" dirty="0">
              <a:latin typeface="Times New Roman" panose="02020603050405020304" pitchFamily="18" charset="0"/>
              <a:cs typeface="Times New Roman" panose="02020603050405020304" pitchFamily="18" charset="0"/>
            </a:endParaRPr>
          </a:p>
          <a:p>
            <a:pPr marL="0" indent="0" algn="l">
              <a:buFontTx/>
              <a:buNone/>
            </a:pPr>
            <a:endParaRPr lang="en-US" sz="1100" b="0" i="0" u="none" strike="noStrike" baseline="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BookAntiqua"/>
              </a:rPr>
              <a:t>-Decision trees are also sensitive to unbalanced class weights and may produce biased trees. One option is to oversample the underrepresented classes or </a:t>
            </a:r>
            <a:r>
              <a:rPr lang="en-US" sz="1800" b="0" i="0" u="none" strike="noStrike" baseline="0" dirty="0" err="1">
                <a:latin typeface="BookAntiqua"/>
              </a:rPr>
              <a:t>undersample</a:t>
            </a:r>
            <a:r>
              <a:rPr lang="en-US" sz="1800" b="0" i="0" u="none" strike="noStrike" baseline="0" dirty="0">
                <a:latin typeface="BookAntiqua"/>
              </a:rPr>
              <a:t> the more frequent class. It is typically better, though, to use class weights and directly adjust the objective function.</a:t>
            </a:r>
          </a:p>
          <a:p>
            <a:pPr algn="l"/>
            <a:endParaRPr lang="en-US" sz="1800" b="0" i="0" u="none" strike="noStrike" baseline="0" dirty="0">
              <a:latin typeface="BookAntiqua"/>
            </a:endParaRPr>
          </a:p>
          <a:p>
            <a:pPr algn="l"/>
            <a:r>
              <a:rPr lang="en-US" sz="1800" b="0" i="0" u="none" strike="noStrike" baseline="0" dirty="0">
                <a:latin typeface="BookAntiqua"/>
              </a:rPr>
              <a:t>-The greedy approach to decision-tree learning optimizes local criteria that reduce the prediction error at the current node and do not guarantee a globally optimal outcome. Again, ensembles consisting of randomized trees help to mitigate this problem.</a:t>
            </a:r>
          </a:p>
          <a:p>
            <a:pPr algn="l"/>
            <a:endParaRPr lang="en-US" sz="1800" b="0" i="0" u="none" strike="noStrike" baseline="0" dirty="0">
              <a:latin typeface="BookAntiqua"/>
            </a:endParaRPr>
          </a:p>
          <a:p>
            <a:pPr algn="l"/>
            <a:endParaRPr lang="en-US" sz="1800" b="0" i="0" u="none" strike="noStrike" baseline="0" dirty="0">
              <a:latin typeface="BookAntiqua"/>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30</a:t>
            </a:fld>
            <a:endParaRPr lang="en-US"/>
          </a:p>
        </p:txBody>
      </p:sp>
    </p:spTree>
    <p:extLst>
      <p:ext uri="{BB962C8B-B14F-4D97-AF65-F5344CB8AC3E}">
        <p14:creationId xmlns:p14="http://schemas.microsoft.com/office/powerpoint/2010/main" val="1933822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9295" indent="-159295">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Draw a decision tree on the board: age, risk tolerance, liquidity needs, etc. </a:t>
            </a:r>
          </a:p>
        </p:txBody>
      </p:sp>
      <p:sp>
        <p:nvSpPr>
          <p:cNvPr id="4" name="Slide Number Placeholder 3"/>
          <p:cNvSpPr>
            <a:spLocks noGrp="1"/>
          </p:cNvSpPr>
          <p:nvPr>
            <p:ph type="sldNum" sz="quarter" idx="5"/>
          </p:nvPr>
        </p:nvSpPr>
        <p:spPr/>
        <p:txBody>
          <a:bodyPr/>
          <a:lstStyle/>
          <a:p>
            <a:fld id="{BB6361B8-B685-459F-8F73-2A5C5BA2902C}" type="slidenum">
              <a:rPr lang="en-US" smtClean="0"/>
              <a:t>31</a:t>
            </a:fld>
            <a:endParaRPr lang="en-US"/>
          </a:p>
        </p:txBody>
      </p:sp>
    </p:spTree>
    <p:extLst>
      <p:ext uri="{BB962C8B-B14F-4D97-AF65-F5344CB8AC3E}">
        <p14:creationId xmlns:p14="http://schemas.microsoft.com/office/powerpoint/2010/main" val="3405804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32</a:t>
            </a:fld>
            <a:endParaRPr lang="en-US"/>
          </a:p>
        </p:txBody>
      </p:sp>
    </p:spTree>
    <p:extLst>
      <p:ext uri="{BB962C8B-B14F-4D97-AF65-F5344CB8AC3E}">
        <p14:creationId xmlns:p14="http://schemas.microsoft.com/office/powerpoint/2010/main" val="1697054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33</a:t>
            </a:fld>
            <a:endParaRPr lang="en-US"/>
          </a:p>
        </p:txBody>
      </p:sp>
    </p:spTree>
    <p:extLst>
      <p:ext uri="{BB962C8B-B14F-4D97-AF65-F5344CB8AC3E}">
        <p14:creationId xmlns:p14="http://schemas.microsoft.com/office/powerpoint/2010/main" val="1814336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4</a:t>
            </a:fld>
            <a:endParaRPr lang="en-US"/>
          </a:p>
        </p:txBody>
      </p:sp>
    </p:spTree>
    <p:extLst>
      <p:ext uri="{BB962C8B-B14F-4D97-AF65-F5344CB8AC3E}">
        <p14:creationId xmlns:p14="http://schemas.microsoft.com/office/powerpoint/2010/main" val="304875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5</a:t>
            </a:fld>
            <a:endParaRPr lang="en-US"/>
          </a:p>
        </p:txBody>
      </p:sp>
    </p:spTree>
    <p:extLst>
      <p:ext uri="{BB962C8B-B14F-4D97-AF65-F5344CB8AC3E}">
        <p14:creationId xmlns:p14="http://schemas.microsoft.com/office/powerpoint/2010/main" val="79879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latin typeface="+mn-lt"/>
              </a:rPr>
              <a:t>This label can be qualitative (classification) or quantitative (regression). </a:t>
            </a:r>
          </a:p>
          <a:p>
            <a:pPr marL="165261" indent="-165261">
              <a:buFont typeface="Arial" panose="020B0604020202020204" pitchFamily="34" charset="0"/>
              <a:buChar char="•"/>
            </a:pPr>
            <a:r>
              <a:rPr lang="en-US" sz="1100" dirty="0">
                <a:latin typeface="+mn-lt"/>
              </a:rPr>
              <a:t>Top down greedy recursive binary approach:</a:t>
            </a:r>
          </a:p>
          <a:p>
            <a:pPr marL="165261" indent="-165261">
              <a:buFont typeface="Arial" panose="020B0604020202020204" pitchFamily="34" charset="0"/>
              <a:buChar char="•"/>
            </a:pPr>
            <a:endParaRPr lang="en-US" sz="1100" dirty="0">
              <a:latin typeface="+mn-lt"/>
            </a:endParaRPr>
          </a:p>
          <a:p>
            <a:pPr algn="l"/>
            <a:r>
              <a:rPr lang="en-US" sz="1100" b="0" i="0" u="none" strike="noStrike" baseline="0" dirty="0">
                <a:latin typeface="+mn-lt"/>
              </a:rPr>
              <a:t>This process is recursive because it uses subsets of data resulting from prior splits. It is top-down because it begins at the root node of the tree, where all observations still belong to a single region, and then successively creates two new branches of the tree by adding one more split to the predictor space. It is greedy because the algorithm picks the best rule in the form of a feature-threshold combination based on the immediate impact on the objective function, rather than looking ahead and evaluating the loss several steps ahead.</a:t>
            </a:r>
            <a:endParaRPr lang="en-US" sz="1100" dirty="0">
              <a:latin typeface="+mn-lt"/>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6</a:t>
            </a:fld>
            <a:endParaRPr lang="en-US"/>
          </a:p>
        </p:txBody>
      </p:sp>
    </p:spTree>
    <p:extLst>
      <p:ext uri="{BB962C8B-B14F-4D97-AF65-F5344CB8AC3E}">
        <p14:creationId xmlns:p14="http://schemas.microsoft.com/office/powerpoint/2010/main" val="103593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Root Node: is the beginning of a tree</a:t>
            </a:r>
          </a:p>
          <a:p>
            <a:pPr marL="165261" indent="-165261">
              <a:buFont typeface="Arial" panose="020B0604020202020204" pitchFamily="34" charset="0"/>
              <a:buChar char="•"/>
            </a:pPr>
            <a:r>
              <a:rPr lang="en-US" sz="1100" dirty="0"/>
              <a:t>Splitting: Dividing a node into two or more sub-nodes based on if-else conditions.</a:t>
            </a:r>
          </a:p>
          <a:p>
            <a:pPr marL="165261" indent="-165261">
              <a:buFont typeface="Arial" panose="020B0604020202020204" pitchFamily="34" charset="0"/>
              <a:buChar char="•"/>
            </a:pPr>
            <a:r>
              <a:rPr lang="en-US" sz="1100" dirty="0"/>
              <a:t>Branch: the link between nodes</a:t>
            </a:r>
          </a:p>
          <a:p>
            <a:pPr marL="165261" indent="-165261">
              <a:buFont typeface="Arial" panose="020B0604020202020204" pitchFamily="34" charset="0"/>
              <a:buChar char="•"/>
            </a:pPr>
            <a:r>
              <a:rPr lang="en-US" sz="1100" dirty="0"/>
              <a:t>Decision Node: splits into further nodes</a:t>
            </a:r>
          </a:p>
          <a:p>
            <a:pPr marL="165261" indent="-165261">
              <a:buFont typeface="Arial" panose="020B0604020202020204" pitchFamily="34" charset="0"/>
              <a:buChar char="•"/>
            </a:pPr>
            <a:r>
              <a:rPr lang="en-US" sz="1100" dirty="0"/>
              <a:t>Leaf or Terminal Node: This is the end of the decision tree where it cannot be split into further sub-nodes.</a:t>
            </a:r>
          </a:p>
          <a:p>
            <a:pPr marL="165261" indent="-165261" defTabSz="881390">
              <a:buFont typeface="Arial" panose="020B0604020202020204" pitchFamily="34" charset="0"/>
              <a:buChar char="•"/>
              <a:defRPr/>
            </a:pPr>
            <a:r>
              <a:rPr lang="en-US" sz="1100" dirty="0"/>
              <a:t>Sub-Tree: A part of the entire decision tree is called a branch or sub-tree.</a:t>
            </a:r>
          </a:p>
          <a:p>
            <a:pPr marL="165261" indent="-165261" defTabSz="881390">
              <a:buFont typeface="Arial" panose="020B0604020202020204" pitchFamily="34" charset="0"/>
              <a:buChar char="•"/>
              <a:defRPr/>
            </a:pPr>
            <a:r>
              <a:rPr lang="en-US" sz="1100" dirty="0"/>
              <a:t>The </a:t>
            </a:r>
            <a:r>
              <a:rPr lang="en-US" sz="1100" b="1" dirty="0"/>
              <a:t>depth</a:t>
            </a:r>
            <a:r>
              <a:rPr lang="en-US" sz="1100" dirty="0"/>
              <a:t> of a </a:t>
            </a:r>
            <a:r>
              <a:rPr lang="en-US" sz="1100" b="1" dirty="0"/>
              <a:t>decision tree</a:t>
            </a:r>
            <a:r>
              <a:rPr lang="en-US" sz="1100" dirty="0"/>
              <a:t> is the length of the longest path from a root to a leaf. </a:t>
            </a:r>
          </a:p>
          <a:p>
            <a:pPr marL="165261" indent="-165261">
              <a:buFont typeface="Arial" panose="020B0604020202020204" pitchFamily="34" charset="0"/>
              <a:buChar char="•"/>
            </a:pPr>
            <a:r>
              <a:rPr lang="en-US" sz="1100" dirty="0"/>
              <a:t>Pruning: Removing a sub-node from the tree is called pruning.</a:t>
            </a:r>
          </a:p>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7</a:t>
            </a:fld>
            <a:endParaRPr lang="en-US"/>
          </a:p>
        </p:txBody>
      </p:sp>
    </p:spTree>
    <p:extLst>
      <p:ext uri="{BB962C8B-B14F-4D97-AF65-F5344CB8AC3E}">
        <p14:creationId xmlns:p14="http://schemas.microsoft.com/office/powerpoint/2010/main" val="348056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We are trying to min something when deciding what feature to start with! What is that thing? </a:t>
            </a:r>
          </a:p>
          <a:p>
            <a:pPr marL="165261" indent="-165261" defTabSz="881390">
              <a:buFont typeface="Arial" panose="020B0604020202020204" pitchFamily="34" charset="0"/>
              <a:buChar char="•"/>
            </a:pPr>
            <a:r>
              <a:rPr lang="en-US" sz="1100" dirty="0"/>
              <a:t>Information Gain is applied to quantify which feature provides maximal information about the classification based on the notion of entropy, i.e. by quantifying the size of uncertainty, disorder or impurity, in general, with the intention of decreasing the amount of entropy initiating from the top (root node) to bottom(leaves nodes).</a:t>
            </a:r>
          </a:p>
          <a:p>
            <a:pPr marL="165261" indent="-165261">
              <a:buFont typeface="Arial" panose="020B0604020202020204" pitchFamily="34" charset="0"/>
              <a:buChar char="•"/>
            </a:pPr>
            <a:endParaRPr lang="en-US" sz="1100" dirty="0"/>
          </a:p>
        </p:txBody>
      </p:sp>
      <p:sp>
        <p:nvSpPr>
          <p:cNvPr id="4" name="Slide Number Placeholder 3"/>
          <p:cNvSpPr>
            <a:spLocks noGrp="1"/>
          </p:cNvSpPr>
          <p:nvPr>
            <p:ph type="sldNum" sz="quarter" idx="5"/>
          </p:nvPr>
        </p:nvSpPr>
        <p:spPr/>
        <p:txBody>
          <a:bodyPr/>
          <a:lstStyle/>
          <a:p>
            <a:fld id="{BB6361B8-B685-459F-8F73-2A5C5BA2902C}" type="slidenum">
              <a:rPr lang="en-US" smtClean="0"/>
              <a:t>8</a:t>
            </a:fld>
            <a:endParaRPr lang="en-US"/>
          </a:p>
        </p:txBody>
      </p:sp>
    </p:spTree>
    <p:extLst>
      <p:ext uri="{BB962C8B-B14F-4D97-AF65-F5344CB8AC3E}">
        <p14:creationId xmlns:p14="http://schemas.microsoft.com/office/powerpoint/2010/main" val="304940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261" indent="-165261">
              <a:buFont typeface="Arial" panose="020B0604020202020204" pitchFamily="34" charset="0"/>
              <a:buChar char="•"/>
            </a:pPr>
            <a:r>
              <a:rPr lang="en-US" sz="1100" dirty="0"/>
              <a:t>P:  Proportion of samples belongs to class j for a particular node. </a:t>
            </a:r>
          </a:p>
          <a:p>
            <a:pPr marL="165261" indent="-165261">
              <a:buFont typeface="Arial" panose="020B0604020202020204" pitchFamily="34" charset="0"/>
              <a:buChar char="•"/>
            </a:pPr>
            <a:r>
              <a:rPr lang="en-US" sz="1100" dirty="0"/>
              <a:t>In our previous example, at the root node, entropy and gini are if we chose the vertical split. If I use the vertical split, how often a randomly chosen element would be misclassified? 50% right? What do you think about the impurity? Maxed right?</a:t>
            </a:r>
          </a:p>
          <a:p>
            <a:pPr marL="165261" indent="-165261">
              <a:buFont typeface="Arial" panose="020B0604020202020204" pitchFamily="34" charset="0"/>
              <a:buChar char="•"/>
            </a:pPr>
            <a:r>
              <a:rPr lang="en-US" sz="1100" dirty="0"/>
              <a:t>Entropy: the maximum surprise in flipping a coin happens when p=0.5. in that point the Shannon entropy is 1 (we should use log base 2) </a:t>
            </a:r>
          </a:p>
          <a:p>
            <a:pPr marL="165261" indent="-165261">
              <a:buFont typeface="Arial" panose="020B0604020202020204" pitchFamily="34" charset="0"/>
              <a:buChar char="•"/>
            </a:pPr>
            <a:r>
              <a:rPr lang="en-US" sz="1100" dirty="0"/>
              <a:t>The method of the Gini Index is used by CART algorithms, in contrast to it, Information Gain is used in ID3, C4.5 algorithms.</a:t>
            </a:r>
          </a:p>
          <a:p>
            <a:pPr marL="165261" indent="-165261">
              <a:buFont typeface="Arial" panose="020B0604020202020204" pitchFamily="34" charset="0"/>
              <a:buChar char="•"/>
            </a:pPr>
            <a:r>
              <a:rPr lang="en-US" sz="1100" dirty="0"/>
              <a:t>An attribute with highest Information gain will tested/split first. Information Gain is the decrease in Entropy</a:t>
            </a:r>
          </a:p>
        </p:txBody>
      </p:sp>
      <p:sp>
        <p:nvSpPr>
          <p:cNvPr id="4" name="Slide Number Placeholder 3"/>
          <p:cNvSpPr>
            <a:spLocks noGrp="1"/>
          </p:cNvSpPr>
          <p:nvPr>
            <p:ph type="sldNum" sz="quarter" idx="5"/>
          </p:nvPr>
        </p:nvSpPr>
        <p:spPr/>
        <p:txBody>
          <a:bodyPr/>
          <a:lstStyle/>
          <a:p>
            <a:fld id="{BB6361B8-B685-459F-8F73-2A5C5BA2902C}" type="slidenum">
              <a:rPr lang="en-US" smtClean="0"/>
              <a:t>9</a:t>
            </a:fld>
            <a:endParaRPr lang="en-US"/>
          </a:p>
        </p:txBody>
      </p:sp>
    </p:spTree>
    <p:extLst>
      <p:ext uri="{BB962C8B-B14F-4D97-AF65-F5344CB8AC3E}">
        <p14:creationId xmlns:p14="http://schemas.microsoft.com/office/powerpoint/2010/main" val="198152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6">
            <a:extLst>
              <a:ext uri="{FF2B5EF4-FFF2-40B4-BE49-F238E27FC236}">
                <a16:creationId xmlns:a16="http://schemas.microsoft.com/office/drawing/2014/main" id="{C1BD30FF-1B64-4786-B512-FF98FDC8810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52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56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42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356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279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317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56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30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421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8221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4" descr="Image result for huntsman school of business">
            <a:extLst>
              <a:ext uri="{FF2B5EF4-FFF2-40B4-BE49-F238E27FC236}">
                <a16:creationId xmlns:a16="http://schemas.microsoft.com/office/drawing/2014/main" id="{77562922-F791-4C7C-849C-64C25DAE10EF}"/>
              </a:ext>
            </a:extLst>
          </p:cNvPr>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t="19574" b="30519"/>
          <a:stretch/>
        </p:blipFill>
        <p:spPr bwMode="auto">
          <a:xfrm>
            <a:off x="225294" y="5918797"/>
            <a:ext cx="1225812" cy="61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Text&#10;&#10;Description automatically generated with medium confidence">
            <a:extLst>
              <a:ext uri="{FF2B5EF4-FFF2-40B4-BE49-F238E27FC236}">
                <a16:creationId xmlns:a16="http://schemas.microsoft.com/office/drawing/2014/main" id="{C08951E1-2E09-D73D-0B82-33CA851DB774}"/>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891076" y="5428493"/>
            <a:ext cx="1120200" cy="1189743"/>
          </a:xfrm>
          <a:prstGeom prst="rect">
            <a:avLst/>
          </a:prstGeom>
        </p:spPr>
      </p:pic>
      <p:cxnSp>
        <p:nvCxnSpPr>
          <p:cNvPr id="13" name="Straight Connector 12">
            <a:extLst>
              <a:ext uri="{FF2B5EF4-FFF2-40B4-BE49-F238E27FC236}">
                <a16:creationId xmlns:a16="http://schemas.microsoft.com/office/drawing/2014/main" id="{C668BD67-0647-D1CD-72DE-5809AEEB1A46}"/>
              </a:ext>
            </a:extLst>
          </p:cNvPr>
          <p:cNvCxnSpPr/>
          <p:nvPr userDrawn="1"/>
        </p:nvCxnSpPr>
        <p:spPr>
          <a:xfrm>
            <a:off x="0" y="661778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741CD5DB-AEF8-BD7C-9C0B-4F59AEE4861A}"/>
              </a:ext>
            </a:extLst>
          </p:cNvPr>
          <p:cNvSpPr/>
          <p:nvPr userDrawn="1"/>
        </p:nvSpPr>
        <p:spPr>
          <a:xfrm>
            <a:off x="4194717" y="6634976"/>
            <a:ext cx="3802566" cy="223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latin typeface="Times New Roman" panose="02020603050405020304" pitchFamily="18" charset="0"/>
                <a:cs typeface="Times New Roman" panose="02020603050405020304" pitchFamily="18" charset="0"/>
              </a:rPr>
              <a:t>Pedram Jahangiry - Spring 2023</a:t>
            </a:r>
          </a:p>
        </p:txBody>
      </p:sp>
    </p:spTree>
    <p:extLst>
      <p:ext uri="{BB962C8B-B14F-4D97-AF65-F5344CB8AC3E}">
        <p14:creationId xmlns:p14="http://schemas.microsoft.com/office/powerpoint/2010/main" val="39411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 Id="rId11" Type="http://schemas.openxmlformats.org/officeDocument/2006/relationships/image" Target="../media/image27.png"/><Relationship Id="rId10" Type="http://schemas.openxmlformats.org/officeDocument/2006/relationships/image" Target="NULL"/><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NULL"/><Relationship Id="rId5" Type="http://schemas.openxmlformats.org/officeDocument/2006/relationships/diagramQuickStyle" Target="../diagrams/quickStyle2.xml"/><Relationship Id="rId10" Type="http://schemas.openxmlformats.org/officeDocument/2006/relationships/image" Target="NULL"/><Relationship Id="rId4" Type="http://schemas.openxmlformats.org/officeDocument/2006/relationships/diagramLayout" Target="../diagrams/layout2.xml"/><Relationship Id="rId9"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6340" y="839101"/>
            <a:ext cx="7615823" cy="1964622"/>
          </a:xfrm>
        </p:spPr>
        <p:txBody>
          <a:bodyPr>
            <a:normAutofit fontScale="70000" lnSpcReduction="20000"/>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Module 9 </a:t>
            </a:r>
          </a:p>
          <a:p>
            <a:r>
              <a:rPr lang="en-US" sz="3600" dirty="0">
                <a:solidFill>
                  <a:schemeClr val="accent1">
                    <a:lumMod val="50000"/>
                  </a:schemeClr>
                </a:solidFill>
                <a:latin typeface="Times New Roman" panose="02020603050405020304" pitchFamily="18" charset="0"/>
                <a:cs typeface="Times New Roman" panose="02020603050405020304" pitchFamily="18" charset="0"/>
              </a:rPr>
              <a:t>Classification and Regression Trees</a:t>
            </a:r>
          </a:p>
          <a:p>
            <a:r>
              <a:rPr lang="en-US" sz="3600" dirty="0">
                <a:solidFill>
                  <a:schemeClr val="accent1">
                    <a:lumMod val="50000"/>
                  </a:schemeClr>
                </a:solidFill>
                <a:latin typeface="Times New Roman" panose="02020603050405020304" pitchFamily="18" charset="0"/>
                <a:cs typeface="Times New Roman" panose="02020603050405020304" pitchFamily="18" charset="0"/>
              </a:rPr>
              <a:t>CART</a:t>
            </a:r>
          </a:p>
          <a:p>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r>
              <a:rPr lang="en-US" sz="3000" dirty="0">
                <a:solidFill>
                  <a:schemeClr val="accent1">
                    <a:lumMod val="50000"/>
                  </a:schemeClr>
                </a:solidFill>
                <a:latin typeface="Times New Roman" panose="02020603050405020304" pitchFamily="18" charset="0"/>
                <a:cs typeface="Times New Roman" panose="02020603050405020304" pitchFamily="18" charset="0"/>
              </a:rPr>
              <a:t>Prof. Pedram Jahangiry</a:t>
            </a:r>
          </a:p>
        </p:txBody>
      </p:sp>
      <p:cxnSp>
        <p:nvCxnSpPr>
          <p:cNvPr id="8" name="Straight Connector 7">
            <a:extLst>
              <a:ext uri="{FF2B5EF4-FFF2-40B4-BE49-F238E27FC236}">
                <a16:creationId xmlns:a16="http://schemas.microsoft.com/office/drawing/2014/main" id="{C23E9263-43B2-42D2-820A-0939360AB58C}"/>
              </a:ext>
            </a:extLst>
          </p:cNvPr>
          <p:cNvCxnSpPr>
            <a:cxnSpLocks/>
          </p:cNvCxnSpPr>
          <p:nvPr/>
        </p:nvCxnSpPr>
        <p:spPr>
          <a:xfrm flipV="1">
            <a:off x="2325953" y="2050125"/>
            <a:ext cx="6936595" cy="1"/>
          </a:xfrm>
          <a:prstGeom prst="line">
            <a:avLst/>
          </a:prstGeom>
        </p:spPr>
        <p:style>
          <a:lnRef idx="3">
            <a:schemeClr val="accent5"/>
          </a:lnRef>
          <a:fillRef idx="0">
            <a:schemeClr val="accent5"/>
          </a:fillRef>
          <a:effectRef idx="2">
            <a:schemeClr val="accent5"/>
          </a:effectRef>
          <a:fontRef idx="minor">
            <a:schemeClr val="tx1"/>
          </a:fontRef>
        </p:style>
      </p:cxnSp>
      <p:pic>
        <p:nvPicPr>
          <p:cNvPr id="5" name="Picture 2" descr="Machine Learning Mugs - CafePress">
            <a:extLst>
              <a:ext uri="{FF2B5EF4-FFF2-40B4-BE49-F238E27FC236}">
                <a16:creationId xmlns:a16="http://schemas.microsoft.com/office/drawing/2014/main" id="{2A020B93-648C-47F2-8FD2-EECD386954C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982200" y="955844"/>
            <a:ext cx="1497959" cy="14979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1EB18BD1-CAE7-F446-2247-F602C7A7C8AD}"/>
              </a:ext>
            </a:extLst>
          </p:cNvPr>
          <p:cNvGrpSpPr/>
          <p:nvPr/>
        </p:nvGrpSpPr>
        <p:grpSpPr>
          <a:xfrm>
            <a:off x="2158584" y="3136731"/>
            <a:ext cx="7726180" cy="2886611"/>
            <a:chOff x="2256020" y="2899592"/>
            <a:chExt cx="7726180" cy="2886611"/>
          </a:xfrm>
        </p:grpSpPr>
        <p:pic>
          <p:nvPicPr>
            <p:cNvPr id="4" name="Picture 3">
              <a:extLst>
                <a:ext uri="{FF2B5EF4-FFF2-40B4-BE49-F238E27FC236}">
                  <a16:creationId xmlns:a16="http://schemas.microsoft.com/office/drawing/2014/main" id="{CE76920B-B70F-C51F-B850-202425EE6517}"/>
                </a:ext>
              </a:extLst>
            </p:cNvPr>
            <p:cNvPicPr>
              <a:picLocks noChangeAspect="1"/>
            </p:cNvPicPr>
            <p:nvPr/>
          </p:nvPicPr>
          <p:blipFill>
            <a:blip r:embed="rId5"/>
            <a:stretch>
              <a:fillRect/>
            </a:stretch>
          </p:blipFill>
          <p:spPr>
            <a:xfrm>
              <a:off x="2931294" y="2899592"/>
              <a:ext cx="7050906" cy="2764564"/>
            </a:xfrm>
            <a:prstGeom prst="rect">
              <a:avLst/>
            </a:prstGeom>
          </p:spPr>
        </p:pic>
        <p:sp>
          <p:nvSpPr>
            <p:cNvPr id="6" name="Rectangle 5">
              <a:extLst>
                <a:ext uri="{FF2B5EF4-FFF2-40B4-BE49-F238E27FC236}">
                  <a16:creationId xmlns:a16="http://schemas.microsoft.com/office/drawing/2014/main" id="{2294A9BF-827E-F270-A9F4-2A4E4FF77239}"/>
                </a:ext>
              </a:extLst>
            </p:cNvPr>
            <p:cNvSpPr/>
            <p:nvPr/>
          </p:nvSpPr>
          <p:spPr>
            <a:xfrm>
              <a:off x="2256020" y="5291528"/>
              <a:ext cx="1071796" cy="494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01B75959-EB47-D029-C716-F926586C1054}"/>
              </a:ext>
            </a:extLst>
          </p:cNvPr>
          <p:cNvPicPr>
            <a:picLocks noChangeAspect="1"/>
          </p:cNvPicPr>
          <p:nvPr/>
        </p:nvPicPr>
        <p:blipFill>
          <a:blip r:embed="rId6"/>
          <a:stretch>
            <a:fillRect/>
          </a:stretch>
        </p:blipFill>
        <p:spPr>
          <a:xfrm>
            <a:off x="1163926" y="909893"/>
            <a:ext cx="884754" cy="70653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0384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9130D-A35B-4C1B-AD4B-A4E7998C20A3}"/>
              </a:ext>
            </a:extLst>
          </p:cNvPr>
          <p:cNvSpPr>
            <a:spLocks noGrp="1"/>
          </p:cNvSpPr>
          <p:nvPr>
            <p:ph idx="1"/>
          </p:nvPr>
        </p:nvSpPr>
        <p:spPr>
          <a:xfrm>
            <a:off x="838200" y="2639028"/>
            <a:ext cx="10515600" cy="3537935"/>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Part II</a:t>
            </a:r>
          </a:p>
          <a:p>
            <a:pPr marL="0" indent="0" algn="ctr">
              <a:spcBef>
                <a:spcPts val="600"/>
              </a:spcBef>
              <a:buNone/>
            </a:pPr>
            <a:r>
              <a:rPr lang="en-US" dirty="0">
                <a:latin typeface="Times New Roman" panose="02020603050405020304" pitchFamily="18" charset="0"/>
                <a:cs typeface="Times New Roman" panose="02020603050405020304" pitchFamily="18" charset="0"/>
              </a:rPr>
              <a:t>Regression / Classification Trees!</a:t>
            </a:r>
          </a:p>
          <a:p>
            <a:pPr marL="0" indent="0" algn="ctr">
              <a:spcBef>
                <a:spcPts val="600"/>
              </a:spcBef>
              <a:buNone/>
            </a:pPr>
            <a:r>
              <a:rPr lang="en-US" dirty="0">
                <a:latin typeface="Times New Roman" panose="02020603050405020304" pitchFamily="18" charset="0"/>
                <a:cs typeface="Times New Roman" panose="02020603050405020304" pitchFamily="18" charset="0"/>
              </a:rPr>
              <a:t>How does a decision tree work?</a:t>
            </a:r>
          </a:p>
          <a:p>
            <a:pPr marL="0" indent="0" algn="ctr">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26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Regression Trees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732635" y="1205447"/>
            <a:ext cx="11006428" cy="430887"/>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Baseball Salary is color-coded from low (blue, green) to high (yellow, red) </a:t>
            </a:r>
            <a:endParaRPr lang="en-US" sz="2000" dirty="0">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86F91B13-887B-4371-8ABC-0F3F1B41C986}"/>
              </a:ext>
            </a:extLst>
          </p:cNvPr>
          <p:cNvPicPr>
            <a:picLocks noGrp="1" noChangeAspect="1"/>
          </p:cNvPicPr>
          <p:nvPr>
            <p:ph idx="1"/>
          </p:nvPr>
        </p:nvPicPr>
        <p:blipFill>
          <a:blip r:embed="rId3"/>
          <a:stretch>
            <a:fillRect/>
          </a:stretch>
        </p:blipFill>
        <p:spPr>
          <a:xfrm>
            <a:off x="6826841" y="2031339"/>
            <a:ext cx="4182953" cy="3711635"/>
          </a:xfrm>
          <a:prstGeom prst="rect">
            <a:avLst/>
          </a:prstGeom>
        </p:spPr>
      </p:pic>
      <p:sp>
        <p:nvSpPr>
          <p:cNvPr id="10" name="TextBox 9">
            <a:extLst>
              <a:ext uri="{FF2B5EF4-FFF2-40B4-BE49-F238E27FC236}">
                <a16:creationId xmlns:a16="http://schemas.microsoft.com/office/drawing/2014/main" id="{3AE637C9-DE3D-49D4-99CA-145211A8B0E5}"/>
              </a:ext>
            </a:extLst>
          </p:cNvPr>
          <p:cNvSpPr txBox="1"/>
          <p:nvPr/>
        </p:nvSpPr>
        <p:spPr>
          <a:xfrm>
            <a:off x="732635" y="1925856"/>
            <a:ext cx="6094206" cy="2954655"/>
          </a:xfrm>
          <a:prstGeom prst="rect">
            <a:avLst/>
          </a:prstGeom>
          <a:noFill/>
        </p:spPr>
        <p:txBody>
          <a:bodyPr wrap="square">
            <a:spAutoFit/>
          </a:bodyPr>
          <a:lstStyle/>
          <a:p>
            <a:pPr marL="285750" indent="-285750">
              <a:spcBef>
                <a:spcPts val="60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DTs apply a top-down approach to data, trying to group and label observations that are similar.</a:t>
            </a:r>
          </a:p>
          <a:p>
            <a:pPr marL="285750" indent="-285750">
              <a:spcBef>
                <a:spcPts val="60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questions in every decision-making process: </a:t>
            </a:r>
          </a:p>
          <a:p>
            <a:pPr marL="457200" indent="-457200">
              <a:spcBef>
                <a:spcPts val="600"/>
              </a:spcBef>
              <a:buFont typeface="+mj-lt"/>
              <a:buAutoNum type="arabicPeriod"/>
            </a:pPr>
            <a:r>
              <a:rPr lang="en-US" sz="2000" dirty="0">
                <a:latin typeface="Times New Roman" panose="02020603050405020304" pitchFamily="18" charset="0"/>
                <a:cs typeface="Times New Roman" panose="02020603050405020304" pitchFamily="18" charset="0"/>
              </a:rPr>
              <a:t>Which feature to start with?</a:t>
            </a:r>
          </a:p>
          <a:p>
            <a:pPr marL="457200" indent="-457200">
              <a:spcBef>
                <a:spcPts val="600"/>
              </a:spcBef>
              <a:buFont typeface="+mj-lt"/>
              <a:buAutoNum type="arabicPeriod"/>
            </a:pPr>
            <a:r>
              <a:rPr lang="en-US" sz="2000" dirty="0">
                <a:latin typeface="Times New Roman" panose="02020603050405020304" pitchFamily="18" charset="0"/>
                <a:cs typeface="Times New Roman" panose="02020603050405020304" pitchFamily="18" charset="0"/>
              </a:rPr>
              <a:t>Where to put the split (cut off)? </a:t>
            </a:r>
          </a:p>
          <a:p>
            <a:pPr marL="342900" indent="-342900">
              <a:spcBef>
                <a:spcPts val="600"/>
              </a:spcBef>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37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0EE9E1-07EF-477E-8FCC-C6C7B1D19219}"/>
              </a:ext>
            </a:extLst>
          </p:cNvPr>
          <p:cNvGrpSpPr/>
          <p:nvPr/>
        </p:nvGrpSpPr>
        <p:grpSpPr>
          <a:xfrm>
            <a:off x="8145508" y="1147721"/>
            <a:ext cx="3393142" cy="3283136"/>
            <a:chOff x="-2094976" y="2037220"/>
            <a:chExt cx="5002983" cy="4594084"/>
          </a:xfrm>
        </p:grpSpPr>
        <p:pic>
          <p:nvPicPr>
            <p:cNvPr id="8" name="Content Placeholder 4">
              <a:extLst>
                <a:ext uri="{FF2B5EF4-FFF2-40B4-BE49-F238E27FC236}">
                  <a16:creationId xmlns:a16="http://schemas.microsoft.com/office/drawing/2014/main" id="{942C0D9D-70DE-416D-9ADE-A6D9DD90824F}"/>
                </a:ext>
              </a:extLst>
            </p:cNvPr>
            <p:cNvPicPr>
              <a:picLocks noChangeAspect="1"/>
            </p:cNvPicPr>
            <p:nvPr/>
          </p:nvPicPr>
          <p:blipFill rotWithShape="1">
            <a:blip r:embed="rId3"/>
            <a:srcRect l="3370"/>
            <a:stretch/>
          </p:blipFill>
          <p:spPr>
            <a:xfrm>
              <a:off x="-2094976" y="2037220"/>
              <a:ext cx="5002983" cy="4594084"/>
            </a:xfrm>
            <a:prstGeom prst="rect">
              <a:avLst/>
            </a:prstGeom>
          </p:spPr>
        </p:pic>
        <p:cxnSp>
          <p:nvCxnSpPr>
            <p:cNvPr id="9" name="Straight Connector 8">
              <a:extLst>
                <a:ext uri="{FF2B5EF4-FFF2-40B4-BE49-F238E27FC236}">
                  <a16:creationId xmlns:a16="http://schemas.microsoft.com/office/drawing/2014/main" id="{DE669D4F-7BC8-4733-B0DF-9E368CDF28D2}"/>
                </a:ext>
              </a:extLst>
            </p:cNvPr>
            <p:cNvCxnSpPr/>
            <p:nvPr/>
          </p:nvCxnSpPr>
          <p:spPr>
            <a:xfrm flipV="1">
              <a:off x="-699245" y="2248348"/>
              <a:ext cx="0" cy="362532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1A82A76-1331-4941-A576-A468163464DE}"/>
                </a:ext>
              </a:extLst>
            </p:cNvPr>
            <p:cNvCxnSpPr/>
            <p:nvPr/>
          </p:nvCxnSpPr>
          <p:spPr>
            <a:xfrm>
              <a:off x="-677732" y="4109422"/>
              <a:ext cx="3431690" cy="0"/>
            </a:xfrm>
            <a:prstGeom prst="line">
              <a:avLst/>
            </a:prstGeom>
          </p:spPr>
          <p:style>
            <a:lnRef idx="3">
              <a:schemeClr val="dk1"/>
            </a:lnRef>
            <a:fillRef idx="0">
              <a:schemeClr val="dk1"/>
            </a:fillRef>
            <a:effectRef idx="2">
              <a:schemeClr val="dk1"/>
            </a:effectRef>
            <a:fontRef idx="minor">
              <a:schemeClr val="tx1"/>
            </a:fontRef>
          </p:style>
        </p:cxnSp>
      </p:grpSp>
      <p:sp>
        <p:nvSpPr>
          <p:cNvPr id="12" name="Title 1">
            <a:extLst>
              <a:ext uri="{FF2B5EF4-FFF2-40B4-BE49-F238E27FC236}">
                <a16:creationId xmlns:a16="http://schemas.microsoft.com/office/drawing/2014/main" id="{E24D2F6F-ADD7-47AA-8D89-B2F1A52DAB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Interpreting the results		</a:t>
            </a:r>
          </a:p>
        </p:txBody>
      </p:sp>
      <p:sp>
        <p:nvSpPr>
          <p:cNvPr id="13" name="Arrow: Right 12">
            <a:extLst>
              <a:ext uri="{FF2B5EF4-FFF2-40B4-BE49-F238E27FC236}">
                <a16:creationId xmlns:a16="http://schemas.microsoft.com/office/drawing/2014/main" id="{91D81E01-4792-49EC-BAE4-4D0BC7005BA5}"/>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F8E57859-0EA6-41CF-BCDE-AC17BFA53549}"/>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15" name="TextBox 2">
            <a:extLst>
              <a:ext uri="{FF2B5EF4-FFF2-40B4-BE49-F238E27FC236}">
                <a16:creationId xmlns:a16="http://schemas.microsoft.com/office/drawing/2014/main" id="{C3CAD74C-4234-4299-B770-4C76FEA7099B}"/>
              </a:ext>
            </a:extLst>
          </p:cNvPr>
          <p:cNvSpPr txBox="1"/>
          <p:nvPr/>
        </p:nvSpPr>
        <p:spPr>
          <a:xfrm>
            <a:off x="567288" y="1309360"/>
            <a:ext cx="7428742" cy="4791749"/>
          </a:xfrm>
          <a:prstGeom prst="rect">
            <a:avLst/>
          </a:prstGeom>
          <a:noFill/>
        </p:spPr>
        <p:txBody>
          <a:bodyPr wrap="square" rtlCol="0">
            <a:noAutofit/>
          </a:bodyPr>
          <a:lstStyle/>
          <a:p>
            <a:pPr marL="342900" marR="0" lvl="0" indent="-342900" rtl="0">
              <a:spcBef>
                <a:spcPts val="600"/>
              </a:spcBef>
              <a:spcAft>
                <a:spcPts val="60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color-coded salary, it seems that </a:t>
            </a:r>
            <a:r>
              <a:rPr lang="en-US" sz="22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years</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most important factor in determining </a:t>
            </a:r>
            <a:r>
              <a:rPr lang="en-US" sz="22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salary</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60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less experienced players, the number of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hits</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seems irrelevant.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60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Among more experienced players thought, players with more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hits</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tend to have higher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salaries</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60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one can see, the model is very </a:t>
            </a:r>
            <a:r>
              <a:rPr lang="en-US" sz="22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easy to display</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interpret</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2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explain</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0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0AB33B3-F6CA-458B-A8CE-6871826260CA}"/>
              </a:ext>
            </a:extLst>
          </p:cNvPr>
          <p:cNvSpPr txBox="1">
            <a:spLocks/>
          </p:cNvSpPr>
          <p:nvPr/>
        </p:nvSpPr>
        <p:spPr>
          <a:xfrm>
            <a:off x="918076"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Tree building process</a:t>
            </a:r>
          </a:p>
        </p:txBody>
      </p:sp>
      <p:sp>
        <p:nvSpPr>
          <p:cNvPr id="12" name="Arrow: Right 11">
            <a:extLst>
              <a:ext uri="{FF2B5EF4-FFF2-40B4-BE49-F238E27FC236}">
                <a16:creationId xmlns:a16="http://schemas.microsoft.com/office/drawing/2014/main" id="{71E24065-ECED-4B58-9DCF-9013C11B5A4A}"/>
              </a:ext>
            </a:extLst>
          </p:cNvPr>
          <p:cNvSpPr/>
          <p:nvPr/>
        </p:nvSpPr>
        <p:spPr>
          <a:xfrm>
            <a:off x="75304"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0029480-530E-410B-B519-8174687F9954}"/>
              </a:ext>
            </a:extLst>
          </p:cNvPr>
          <p:cNvCxnSpPr/>
          <p:nvPr/>
        </p:nvCxnSpPr>
        <p:spPr>
          <a:xfrm>
            <a:off x="75304" y="915924"/>
            <a:ext cx="3632433"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2">
                <a:extLst>
                  <a:ext uri="{FF2B5EF4-FFF2-40B4-BE49-F238E27FC236}">
                    <a16:creationId xmlns:a16="http://schemas.microsoft.com/office/drawing/2014/main" id="{E7FF9CF3-4C85-46CE-89B7-DFB87D344C5A}"/>
                  </a:ext>
                </a:extLst>
              </p:cNvPr>
              <p:cNvSpPr txBox="1"/>
              <p:nvPr/>
            </p:nvSpPr>
            <p:spPr>
              <a:xfrm>
                <a:off x="918076" y="1266782"/>
                <a:ext cx="7297190" cy="4843555"/>
              </a:xfrm>
              <a:prstGeom prst="rect">
                <a:avLst/>
              </a:prstGeom>
              <a:noFill/>
            </p:spPr>
            <p:txBody>
              <a:bodyPr wrap="square" rtlCol="0">
                <a:noAutofit/>
              </a:bodyPr>
              <a:lstStyle/>
              <a:p>
                <a:pPr marL="342900" marR="0" lvl="0" indent="-342900" rtl="0">
                  <a:spcBef>
                    <a:spcPts val="600"/>
                  </a:spcBef>
                  <a:spcAft>
                    <a:spcPts val="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Divide the feature space into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distinct</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non-overlapping</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regions</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every observation that falls into the region </a:t>
                </a:r>
                <a14:m>
                  <m:oMath xmlns:m="http://schemas.openxmlformats.org/officeDocument/2006/math">
                    <m:sSub>
                      <m:sSubPr>
                        <m:ctrlPr>
                          <a:rPr lang="en-US" sz="2200" b="0" i="1" kern="1200"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kern="1200"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200" b="0" i="1" kern="1200"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make the </a:t>
                </a:r>
                <a:r>
                  <a:rPr lang="en-US" sz="22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same prediction</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simply the </a:t>
                </a:r>
                <a:r>
                  <a:rPr lang="en-US" sz="22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mean of the target values </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the training observations in </a:t>
                </a:r>
                <a14:m>
                  <m:oMath xmlns:m="http://schemas.openxmlformats.org/officeDocument/2006/math">
                    <m:sSub>
                      <m:sSubPr>
                        <m:ctrlPr>
                          <a:rPr lang="en-US" sz="22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2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rtl="0">
                  <a:spcBef>
                    <a:spcPts val="600"/>
                  </a:spcBef>
                  <a:spcAft>
                    <a:spcPts val="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goal is to find rectangles </a:t>
                </a:r>
                <a14:m>
                  <m:oMath xmlns:m="http://schemas.openxmlformats.org/officeDocument/2006/math">
                    <m:sSub>
                      <m:sSubPr>
                        <m:ctrlPr>
                          <a:rPr lang="en-US" sz="220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2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2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t>
                </a:r>
                <a:r>
                  <a:rPr lang="en-US" sz="2200" kern="12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minimize the RSS:</a:t>
                </a:r>
              </a:p>
              <a:p>
                <a:pPr marR="0" lvl="0" rtl="0">
                  <a:spcBef>
                    <a:spcPts val="600"/>
                  </a:spcBef>
                  <a:spcAft>
                    <a:spcPts val="0"/>
                  </a:spcAft>
                  <a:tabLst>
                    <a:tab pos="457200" algn="l"/>
                  </a:tabLst>
                </a:pPr>
                <a:endPar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R="0" lvl="0" rtl="0">
                  <a:spcBef>
                    <a:spcPts val="600"/>
                  </a:spcBef>
                  <a:spcAft>
                    <a:spcPts val="0"/>
                  </a:spcAft>
                  <a:tabLst>
                    <a:tab pos="457200" algn="l"/>
                  </a:tabLst>
                </a:pPr>
                <a:endPar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4" name="TextBox 2">
                <a:extLst>
                  <a:ext uri="{FF2B5EF4-FFF2-40B4-BE49-F238E27FC236}">
                    <a16:creationId xmlns:a16="http://schemas.microsoft.com/office/drawing/2014/main" id="{E7FF9CF3-4C85-46CE-89B7-DFB87D344C5A}"/>
                  </a:ext>
                </a:extLst>
              </p:cNvPr>
              <p:cNvSpPr txBox="1">
                <a:spLocks noRot="1" noChangeAspect="1" noMove="1" noResize="1" noEditPoints="1" noAdjustHandles="1" noChangeArrowheads="1" noChangeShapeType="1" noTextEdit="1"/>
              </p:cNvSpPr>
              <p:nvPr/>
            </p:nvSpPr>
            <p:spPr>
              <a:xfrm>
                <a:off x="918076" y="1266782"/>
                <a:ext cx="7297190" cy="4843555"/>
              </a:xfrm>
              <a:prstGeom prst="rect">
                <a:avLst/>
              </a:prstGeom>
              <a:blipFill>
                <a:blip r:embed="rId3"/>
                <a:stretch>
                  <a:fillRect l="-1003" t="-882" r="-585"/>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3BB3542-84EF-44FD-B497-1CECA660A721}"/>
              </a:ext>
            </a:extLst>
          </p:cNvPr>
          <p:cNvPicPr>
            <a:picLocks noChangeAspect="1"/>
          </p:cNvPicPr>
          <p:nvPr/>
        </p:nvPicPr>
        <p:blipFill>
          <a:blip r:embed="rId4"/>
          <a:stretch>
            <a:fillRect/>
          </a:stretch>
        </p:blipFill>
        <p:spPr>
          <a:xfrm>
            <a:off x="3997078" y="3775289"/>
            <a:ext cx="2420307" cy="1078765"/>
          </a:xfrm>
          <a:prstGeom prst="rect">
            <a:avLst/>
          </a:prstGeom>
        </p:spPr>
      </p:pic>
      <p:pic>
        <p:nvPicPr>
          <p:cNvPr id="16" name="Content Placeholder 1">
            <a:extLst>
              <a:ext uri="{FF2B5EF4-FFF2-40B4-BE49-F238E27FC236}">
                <a16:creationId xmlns:a16="http://schemas.microsoft.com/office/drawing/2014/main" id="{519A09DB-073F-4CC3-8B55-264FE83E8C74}"/>
              </a:ext>
            </a:extLst>
          </p:cNvPr>
          <p:cNvPicPr>
            <a:picLocks noChangeAspect="1"/>
          </p:cNvPicPr>
          <p:nvPr/>
        </p:nvPicPr>
        <p:blipFill rotWithShape="1">
          <a:blip r:embed="rId5"/>
          <a:srcRect l="19712" t="31432" r="17618"/>
          <a:stretch/>
        </p:blipFill>
        <p:spPr>
          <a:xfrm>
            <a:off x="8413118" y="1705231"/>
            <a:ext cx="3525440" cy="2846080"/>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B155A9-B64F-47A8-9D90-70756178469F}"/>
                  </a:ext>
                </a:extLst>
              </p:cNvPr>
              <p:cNvSpPr txBox="1"/>
              <p:nvPr/>
            </p:nvSpPr>
            <p:spPr>
              <a:xfrm>
                <a:off x="1052366" y="5029483"/>
                <a:ext cx="10221558" cy="424347"/>
              </a:xfrm>
              <a:prstGeom prst="rect">
                <a:avLst/>
              </a:prstGeom>
              <a:noFill/>
            </p:spPr>
            <p:txBody>
              <a:bodyPr wrap="square">
                <a:spAutoFit/>
              </a:bodyPr>
              <a:lstStyle/>
              <a:p>
                <a:pPr marL="342900" indent="-342900">
                  <a:spcBef>
                    <a:spcPts val="600"/>
                  </a:spcBef>
                  <a:buFont typeface="Arial" panose="020B0604020202020204" pitchFamily="34" charset="0"/>
                  <a:buChar char="•"/>
                  <a:tabLst>
                    <a:tab pos="457200" algn="l"/>
                  </a:tabLst>
                </a:pPr>
                <a:r>
                  <a:rPr lang="en-US"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sSub>
                      <m:sSubPr>
                        <m:ctrlPr>
                          <a:rPr lang="en-US" b="0" i="1" kern="1200" dirty="0" smtClean="0">
                            <a:solidFill>
                              <a:srgbClr val="000000"/>
                            </a:solidFill>
                            <a:effectLst/>
                            <a:latin typeface="Cambria Math" panose="02040503050406030204" pitchFamily="18" charset="0"/>
                            <a:cs typeface="Times New Roman" panose="02020603050405020304" pitchFamily="18" charset="0"/>
                          </a:rPr>
                        </m:ctrlPr>
                      </m:sSubPr>
                      <m:e>
                        <m:acc>
                          <m:accPr>
                            <m:chr m:val="̂"/>
                            <m:ctrlPr>
                              <a:rPr lang="en-US" b="0" i="1" kern="1200" smtClean="0">
                                <a:solidFill>
                                  <a:srgbClr val="000000"/>
                                </a:solidFill>
                                <a:effectLst/>
                                <a:latin typeface="Cambria Math" panose="02040503050406030204" pitchFamily="18" charset="0"/>
                                <a:cs typeface="Times New Roman" panose="02020603050405020304" pitchFamily="18" charset="0"/>
                              </a:rPr>
                            </m:ctrlPr>
                          </m:accPr>
                          <m:e>
                            <m:r>
                              <a:rPr lang="en-US" b="0" i="1" kern="1200" smtClean="0">
                                <a:solidFill>
                                  <a:srgbClr val="000000"/>
                                </a:solidFill>
                                <a:effectLst/>
                                <a:latin typeface="Cambria Math" panose="02040503050406030204" pitchFamily="18" charset="0"/>
                                <a:cs typeface="Times New Roman" panose="02020603050405020304" pitchFamily="18" charset="0"/>
                              </a:rPr>
                              <m:t>𝑦</m:t>
                            </m:r>
                          </m:e>
                        </m:acc>
                      </m:e>
                      <m:sub>
                        <m:sSub>
                          <m:sSubPr>
                            <m:ctrlPr>
                              <a:rPr lang="en-US" b="0" i="1" kern="1200" dirty="0" smtClean="0">
                                <a:solidFill>
                                  <a:srgbClr val="000000"/>
                                </a:solidFill>
                                <a:effectLst/>
                                <a:latin typeface="Cambria Math" panose="02040503050406030204" pitchFamily="18" charset="0"/>
                                <a:cs typeface="Times New Roman" panose="02020603050405020304" pitchFamily="18" charset="0"/>
                              </a:rPr>
                            </m:ctrlPr>
                          </m:sSubPr>
                          <m:e>
                            <m:r>
                              <a:rPr lang="en-US" b="0" i="1" kern="1200" dirty="0" smtClean="0">
                                <a:solidFill>
                                  <a:srgbClr val="000000"/>
                                </a:solidFill>
                                <a:effectLst/>
                                <a:latin typeface="Cambria Math" panose="02040503050406030204" pitchFamily="18" charset="0"/>
                                <a:cs typeface="Times New Roman" panose="02020603050405020304" pitchFamily="18" charset="0"/>
                              </a:rPr>
                              <m:t>𝑅</m:t>
                            </m:r>
                          </m:e>
                          <m:sub>
                            <m:r>
                              <a:rPr lang="en-US" b="0" i="1" kern="1200" dirty="0" smtClean="0">
                                <a:solidFill>
                                  <a:srgbClr val="000000"/>
                                </a:solidFill>
                                <a:effectLst/>
                                <a:latin typeface="Cambria Math" panose="02040503050406030204" pitchFamily="18" charset="0"/>
                                <a:cs typeface="Times New Roman" panose="02020603050405020304" pitchFamily="18" charset="0"/>
                              </a:rPr>
                              <m:t>𝑗</m:t>
                            </m:r>
                          </m:sub>
                        </m:sSub>
                      </m:sub>
                    </m:sSub>
                  </m:oMath>
                </a14:m>
                <a:r>
                  <a:rPr lang="en-US"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mean target for the training observations within the </a:t>
                </a:r>
                <a14:m>
                  <m:oMath xmlns:m="http://schemas.openxmlformats.org/officeDocument/2006/math">
                    <m:sSup>
                      <m:sSupPr>
                        <m:ctrlPr>
                          <a:rPr lang="en-US" b="0" i="1" smtClean="0">
                            <a:solidFill>
                              <a:srgbClr val="000000"/>
                            </a:solidFill>
                            <a:latin typeface="Cambria Math" panose="020405030504060302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cs typeface="Times New Roman" panose="02020603050405020304" pitchFamily="18" charset="0"/>
                          </a:rPr>
                          <m:t>𝑗</m:t>
                        </m:r>
                      </m:e>
                      <m:sup>
                        <m:r>
                          <a:rPr lang="en-US" b="0" i="1" smtClean="0">
                            <a:solidFill>
                              <a:srgbClr val="000000"/>
                            </a:solidFill>
                            <a:latin typeface="Cambria Math" panose="02040503050406030204" pitchFamily="18" charset="0"/>
                            <a:cs typeface="Times New Roman" panose="02020603050405020304" pitchFamily="18" charset="0"/>
                          </a:rPr>
                          <m:t>𝑡h</m:t>
                        </m:r>
                      </m:sup>
                    </m:sSup>
                  </m:oMath>
                </a14:m>
                <a:r>
                  <a:rPr lang="en-US"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rectangle.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0CB155A9-B64F-47A8-9D90-70756178469F}"/>
                  </a:ext>
                </a:extLst>
              </p:cNvPr>
              <p:cNvSpPr txBox="1">
                <a:spLocks noRot="1" noChangeAspect="1" noMove="1" noResize="1" noEditPoints="1" noAdjustHandles="1" noChangeArrowheads="1" noChangeShapeType="1" noTextEdit="1"/>
              </p:cNvSpPr>
              <p:nvPr/>
            </p:nvSpPr>
            <p:spPr>
              <a:xfrm>
                <a:off x="1052366" y="5029483"/>
                <a:ext cx="10221558" cy="424347"/>
              </a:xfrm>
              <a:prstGeom prst="rect">
                <a:avLst/>
              </a:prstGeom>
              <a:blipFill>
                <a:blip r:embed="rId6"/>
                <a:stretch>
                  <a:fillRect l="-418" t="-7143" b="-8571"/>
                </a:stretch>
              </a:blipFill>
            </p:spPr>
            <p:txBody>
              <a:bodyPr/>
              <a:lstStyle/>
              <a:p>
                <a:r>
                  <a:rPr lang="en-US">
                    <a:noFill/>
                  </a:rPr>
                  <a:t> </a:t>
                </a:r>
              </a:p>
            </p:txBody>
          </p:sp>
        </mc:Fallback>
      </mc:AlternateContent>
    </p:spTree>
    <p:extLst>
      <p:ext uri="{BB962C8B-B14F-4D97-AF65-F5344CB8AC3E}">
        <p14:creationId xmlns:p14="http://schemas.microsoft.com/office/powerpoint/2010/main" val="104499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0AB33B3-F6CA-458B-A8CE-6871826260CA}"/>
              </a:ext>
            </a:extLst>
          </p:cNvPr>
          <p:cNvSpPr txBox="1">
            <a:spLocks/>
          </p:cNvSpPr>
          <p:nvPr/>
        </p:nvSpPr>
        <p:spPr>
          <a:xfrm>
            <a:off x="918076" y="104394"/>
            <a:ext cx="8978960" cy="75064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Tree building process: Recursive Binary Splitting </a:t>
            </a:r>
          </a:p>
        </p:txBody>
      </p:sp>
      <p:sp>
        <p:nvSpPr>
          <p:cNvPr id="12" name="Arrow: Right 11">
            <a:extLst>
              <a:ext uri="{FF2B5EF4-FFF2-40B4-BE49-F238E27FC236}">
                <a16:creationId xmlns:a16="http://schemas.microsoft.com/office/drawing/2014/main" id="{71E24065-ECED-4B58-9DCF-9013C11B5A4A}"/>
              </a:ext>
            </a:extLst>
          </p:cNvPr>
          <p:cNvSpPr/>
          <p:nvPr/>
        </p:nvSpPr>
        <p:spPr>
          <a:xfrm>
            <a:off x="75304"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0029480-530E-410B-B519-8174687F9954}"/>
              </a:ext>
            </a:extLst>
          </p:cNvPr>
          <p:cNvCxnSpPr/>
          <p:nvPr/>
        </p:nvCxnSpPr>
        <p:spPr>
          <a:xfrm>
            <a:off x="75304" y="915924"/>
            <a:ext cx="3632433"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B155A9-B64F-47A8-9D90-70756178469F}"/>
                  </a:ext>
                </a:extLst>
              </p:cNvPr>
              <p:cNvSpPr txBox="1"/>
              <p:nvPr/>
            </p:nvSpPr>
            <p:spPr>
              <a:xfrm>
                <a:off x="619890" y="1300190"/>
                <a:ext cx="7744457" cy="5137625"/>
              </a:xfrm>
              <a:prstGeom prst="rect">
                <a:avLst/>
              </a:prstGeom>
              <a:noFill/>
            </p:spPr>
            <p:txBody>
              <a:bodyPr wrap="square">
                <a:spAutoFit/>
              </a:bodyPr>
              <a:lstStyle/>
              <a:p>
                <a:pPr marL="342900" lvl="0" indent="-342900">
                  <a:spcBef>
                    <a:spcPts val="600"/>
                  </a:spcBef>
                  <a:buFont typeface="Arial" panose="020B0604020202020204" pitchFamily="34" charset="0"/>
                  <a:buChar char="•"/>
                  <a:tabLst>
                    <a:tab pos="4572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How does the algorithm select </a:t>
                </a:r>
                <a14:m>
                  <m:oMath xmlns:m="http://schemas.openxmlformats.org/officeDocument/2006/math">
                    <m:sSub>
                      <m:sSubPr>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and the split</a:t>
                </a:r>
                <a14:m>
                  <m:oMath xmlns:m="http://schemas.openxmlformats.org/officeDocument/2006/math">
                    <m:r>
                      <a:rPr lang="en-US" sz="2000" b="0" i="0" smtClean="0">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spcBef>
                    <a:spcPts val="600"/>
                  </a:spcBef>
                  <a:buFont typeface="Arial" panose="020B0604020202020204" pitchFamily="34" charset="0"/>
                  <a:buChar char="•"/>
                  <a:tabLst>
                    <a:tab pos="457200" algn="l"/>
                  </a:tabLst>
                </a:pPr>
                <a14:m>
                  <m:oMath xmlns:m="http://schemas.openxmlformats.org/officeDocument/2006/math">
                    <m:sSub>
                      <m:sSubPr>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r>
                      <a:rPr lang="en-US" sz="2000" b="0" i="1" smtClean="0">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are selected such that splitting the feature space into the regions </a:t>
                </a:r>
                <a14:m>
                  <m:oMath xmlns:m="http://schemas.openxmlformats.org/officeDocument/2006/math">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latin typeface="Cambria Math" panose="02040503050406030204" pitchFamily="18" charset="0"/>
                        <a:ea typeface="Calibri" panose="020F0502020204030204" pitchFamily="34" charset="0"/>
                        <a:cs typeface="Times New Roman" panose="02020603050405020304" pitchFamily="18" charset="0"/>
                      </a:rPr>
                      <m:t>𝑋</m:t>
                    </m:r>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𝑗</m:t>
                        </m:r>
                      </m:sub>
                    </m:sSub>
                    <m:r>
                      <a:rPr lang="en-US" sz="2000" b="0" i="1" smtClean="0">
                        <a:latin typeface="Cambria Math" panose="02040503050406030204" pitchFamily="18" charset="0"/>
                        <a:ea typeface="Calibri" panose="020F0502020204030204" pitchFamily="34" charset="0"/>
                        <a:cs typeface="Times New Roman" panose="02020603050405020304" pitchFamily="18" charset="0"/>
                      </a:rPr>
                      <m:t>&lt;</m:t>
                    </m:r>
                    <m:r>
                      <a:rPr lang="en-US" sz="2000" b="0" i="1" smtClean="0">
                        <a:latin typeface="Cambria Math" panose="02040503050406030204" pitchFamily="18" charset="0"/>
                        <a:ea typeface="Calibri" panose="020F0502020204030204" pitchFamily="34" charset="0"/>
                        <a:cs typeface="Times New Roman" panose="02020603050405020304" pitchFamily="18" charset="0"/>
                      </a:rPr>
                      <m:t>𝑠</m:t>
                    </m:r>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𝑋</m:t>
                    </m:r>
                    <m:r>
                      <a:rPr lang="en-U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latin typeface="Cambria Math" panose="02040503050406030204" pitchFamily="18" charset="0"/>
                            <a:ea typeface="Calibri" panose="020F0502020204030204" pitchFamily="34" charset="0"/>
                            <a:cs typeface="Times New Roman" panose="02020603050405020304" pitchFamily="18" charset="0"/>
                          </a:rPr>
                          <m:t>𝑗</m:t>
                        </m:r>
                      </m:sub>
                    </m:sSub>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𝑠</m:t>
                    </m:r>
                    <m:r>
                      <a:rPr lang="en-US" sz="2000" i="1">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leads to the largest possible reduction in RSS. </a:t>
                </a:r>
              </a:p>
              <a:p>
                <a:pPr marL="342900" lvl="0" indent="-342900">
                  <a:spcBef>
                    <a:spcPts val="600"/>
                  </a:spcBef>
                  <a:buFont typeface="Arial" panose="020B0604020202020204" pitchFamily="34" charset="0"/>
                  <a:buChar char="•"/>
                  <a:tabLst>
                    <a:tab pos="457200" algn="l"/>
                  </a:tabLs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algn="ctr">
                  <a:spcBef>
                    <a:spcPts val="600"/>
                  </a:spcBef>
                  <a:tabLst>
                    <a:tab pos="457200" algn="l"/>
                  </a:tabLst>
                </a:pPr>
                <a14:m>
                  <m:oMath xmlns:m="http://schemas.openxmlformats.org/officeDocument/2006/math">
                    <m:sSub>
                      <m:sSubPr>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𝑅</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𝑗</m:t>
                        </m:r>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latin typeface="Cambria Math" panose="02040503050406030204" pitchFamily="18" charset="0"/>
                            <a:ea typeface="Calibri" panose="020F0502020204030204" pitchFamily="34" charset="0"/>
                            <a:cs typeface="Times New Roman" panose="02020603050405020304" pitchFamily="18" charset="0"/>
                          </a:rPr>
                          <m:t>𝑠</m:t>
                        </m:r>
                      </m:e>
                    </m:d>
                    <m:r>
                      <a:rPr lang="en-US"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𝑋</m:t>
                        </m:r>
                      </m:e>
                      <m:e>
                        <m:sSub>
                          <m:sSubPr>
                            <m:ctrlPr>
                              <a:rPr lang="en-US"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𝑗</m:t>
                            </m:r>
                          </m:sub>
                        </m:sSub>
                        <m:r>
                          <a:rPr lang="en-US" sz="2000" b="0" i="1" smtClean="0">
                            <a:latin typeface="Cambria Math" panose="02040503050406030204" pitchFamily="18" charset="0"/>
                            <a:ea typeface="Calibri" panose="020F0502020204030204" pitchFamily="34" charset="0"/>
                            <a:cs typeface="Times New Roman" panose="02020603050405020304" pitchFamily="18" charset="0"/>
                          </a:rPr>
                          <m:t>&lt;</m:t>
                        </m:r>
                        <m:r>
                          <a:rPr lang="en-US" sz="2000" b="0" i="1" smtClean="0">
                            <a:latin typeface="Cambria Math" panose="02040503050406030204" pitchFamily="18" charset="0"/>
                            <a:ea typeface="Calibri" panose="020F0502020204030204" pitchFamily="34" charset="0"/>
                            <a:cs typeface="Times New Roman" panose="02020603050405020304" pitchFamily="18" charset="0"/>
                          </a:rPr>
                          <m:t>𝑠</m:t>
                        </m:r>
                      </m:e>
                    </m:d>
                    <m:r>
                      <a:rPr lang="en-US" sz="20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and </a:t>
                </a:r>
                <a14:m>
                  <m:oMath xmlns:m="http://schemas.openxmlformats.org/officeDocument/2006/math">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𝑅</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𝑗</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𝑠</m:t>
                        </m:r>
                      </m:e>
                    </m:d>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𝑋</m:t>
                    </m:r>
                    <m:r>
                      <a:rPr lang="en-U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𝑋</m:t>
                        </m:r>
                      </m:e>
                      <m:sub>
                        <m:r>
                          <a:rPr lang="en-US" sz="2000" i="1">
                            <a:latin typeface="Cambria Math" panose="02040503050406030204" pitchFamily="18" charset="0"/>
                            <a:ea typeface="Calibri" panose="020F0502020204030204" pitchFamily="34" charset="0"/>
                            <a:cs typeface="Times New Roman" panose="02020603050405020304" pitchFamily="18" charset="0"/>
                          </a:rPr>
                          <m:t>𝑗</m:t>
                        </m:r>
                      </m:sub>
                    </m:sSub>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𝑠</m:t>
                    </m:r>
                    <m:r>
                      <a:rPr lang="en-US" sz="2000" i="1">
                        <a:latin typeface="Cambria Math" panose="02040503050406030204" pitchFamily="18" charset="0"/>
                        <a:ea typeface="Calibri" panose="020F0502020204030204" pitchFamily="34" charset="0"/>
                        <a:cs typeface="Times New Roman" panose="02020603050405020304" pitchFamily="18" charset="0"/>
                      </a:rPr>
                      <m:t>}</m:t>
                    </m:r>
                  </m:oMath>
                </a14:m>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ctr">
                  <a:spcBef>
                    <a:spcPts val="600"/>
                  </a:spcBef>
                  <a:tabLst>
                    <a:tab pos="457200" algn="l"/>
                  </a:tabLst>
                </a:pP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tabLst>
                    <a:tab pos="4572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Seeking for the value of </a:t>
                </a:r>
                <a14:m>
                  <m:oMath xmlns:m="http://schemas.openxmlformats.org/officeDocument/2006/math">
                    <m:r>
                      <a:rPr lang="en-US" sz="2000" b="0" i="1" smtClean="0">
                        <a:latin typeface="Cambria Math" panose="02040503050406030204" pitchFamily="18" charset="0"/>
                        <a:ea typeface="Calibri" panose="020F0502020204030204" pitchFamily="34" charset="0"/>
                        <a:cs typeface="Times New Roman" panose="02020603050405020304" pitchFamily="18" charset="0"/>
                      </a:rPr>
                      <m:t>𝑗</m:t>
                    </m:r>
                    <m:r>
                      <a:rPr lang="en-US" sz="20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and </a:t>
                </a:r>
                <a14:m>
                  <m:oMath xmlns:m="http://schemas.openxmlformats.org/officeDocument/2006/math">
                    <m:r>
                      <a:rPr lang="en-US" sz="2000" b="0" i="1" smtClean="0">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that minimized the following equation:</a:t>
                </a:r>
              </a:p>
              <a:p>
                <a:pPr lvl="0">
                  <a:spcBef>
                    <a:spcPts val="600"/>
                  </a:spcBef>
                  <a:tabLst>
                    <a:tab pos="457200" algn="l"/>
                  </a:tabLs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600"/>
                  </a:spcBef>
                  <a:tabLst>
                    <a:tab pos="457200" algn="l"/>
                  </a:tabLs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600"/>
                  </a:spcBef>
                  <a:tabLst>
                    <a:tab pos="457200" algn="l"/>
                  </a:tabLs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600"/>
                  </a:spcBef>
                  <a:tabLst>
                    <a:tab pos="457200" algn="l"/>
                  </a:tabLs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Bef>
                    <a:spcPts val="600"/>
                  </a:spcBef>
                  <a:tabLst>
                    <a:tab pos="457200" algn="l"/>
                  </a:tabLs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0CB155A9-B64F-47A8-9D90-70756178469F}"/>
                  </a:ext>
                </a:extLst>
              </p:cNvPr>
              <p:cNvSpPr txBox="1">
                <a:spLocks noRot="1" noChangeAspect="1" noMove="1" noResize="1" noEditPoints="1" noAdjustHandles="1" noChangeArrowheads="1" noChangeShapeType="1" noTextEdit="1"/>
              </p:cNvSpPr>
              <p:nvPr/>
            </p:nvSpPr>
            <p:spPr>
              <a:xfrm>
                <a:off x="619890" y="1300190"/>
                <a:ext cx="7744457" cy="5137625"/>
              </a:xfrm>
              <a:prstGeom prst="rect">
                <a:avLst/>
              </a:prstGeom>
              <a:blipFill>
                <a:blip r:embed="rId3"/>
                <a:stretch>
                  <a:fillRect l="-709" t="-593"/>
                </a:stretch>
              </a:blipFill>
            </p:spPr>
            <p:txBody>
              <a:bodyPr/>
              <a:lstStyle/>
              <a:p>
                <a:r>
                  <a:rPr lang="en-US">
                    <a:noFill/>
                  </a:rPr>
                  <a:t> </a:t>
                </a:r>
              </a:p>
            </p:txBody>
          </p:sp>
        </mc:Fallback>
      </mc:AlternateContent>
      <p:pic>
        <p:nvPicPr>
          <p:cNvPr id="10" name="Content Placeholder 4">
            <a:extLst>
              <a:ext uri="{FF2B5EF4-FFF2-40B4-BE49-F238E27FC236}">
                <a16:creationId xmlns:a16="http://schemas.microsoft.com/office/drawing/2014/main" id="{93427AB0-B946-4626-934F-061996A81E38}"/>
              </a:ext>
            </a:extLst>
          </p:cNvPr>
          <p:cNvPicPr>
            <a:picLocks noChangeAspect="1"/>
          </p:cNvPicPr>
          <p:nvPr/>
        </p:nvPicPr>
        <p:blipFill>
          <a:blip r:embed="rId4"/>
          <a:stretch>
            <a:fillRect/>
          </a:stretch>
        </p:blipFill>
        <p:spPr>
          <a:xfrm>
            <a:off x="8364347" y="1239306"/>
            <a:ext cx="3386313" cy="3138116"/>
          </a:xfrm>
          <a:prstGeom prst="rect">
            <a:avLst/>
          </a:prstGeom>
        </p:spPr>
      </p:pic>
      <p:cxnSp>
        <p:nvCxnSpPr>
          <p:cNvPr id="17" name="Straight Connector 16">
            <a:extLst>
              <a:ext uri="{FF2B5EF4-FFF2-40B4-BE49-F238E27FC236}">
                <a16:creationId xmlns:a16="http://schemas.microsoft.com/office/drawing/2014/main" id="{DB598E64-B273-45F6-AB84-B1CE7329ED77}"/>
              </a:ext>
            </a:extLst>
          </p:cNvPr>
          <p:cNvCxnSpPr/>
          <p:nvPr/>
        </p:nvCxnSpPr>
        <p:spPr>
          <a:xfrm flipV="1">
            <a:off x="9430475" y="1239306"/>
            <a:ext cx="0" cy="2934079"/>
          </a:xfrm>
          <a:prstGeom prst="line">
            <a:avLst/>
          </a:prstGeom>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1DCA7B35-0BAD-41EC-913F-182837B9D4C5}"/>
              </a:ext>
            </a:extLst>
          </p:cNvPr>
          <p:cNvSpPr txBox="1"/>
          <p:nvPr/>
        </p:nvSpPr>
        <p:spPr>
          <a:xfrm>
            <a:off x="580681" y="5269610"/>
            <a:ext cx="11030637" cy="707886"/>
          </a:xfrm>
          <a:prstGeom prst="rect">
            <a:avLst/>
          </a:prstGeom>
          <a:noFill/>
        </p:spPr>
        <p:txBody>
          <a:bodyPr wrap="square">
            <a:spAutoFit/>
          </a:bodyPr>
          <a:lstStyle/>
          <a:p>
            <a:pPr marL="285750" lvl="0" indent="-285750">
              <a:spcBef>
                <a:spcPts val="600"/>
              </a:spcBef>
              <a:buFont typeface="Arial" panose="020B0604020202020204" pitchFamily="34" charset="0"/>
              <a:buChar char="•"/>
              <a:tabLst>
                <a:tab pos="4572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best split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made at that particular step, rather than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looking ahead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picking a split that will lead to a better tree in some </a:t>
            </a:r>
            <a:r>
              <a:rPr lang="en-US"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future step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5" name="Picture 4">
            <a:extLst>
              <a:ext uri="{FF2B5EF4-FFF2-40B4-BE49-F238E27FC236}">
                <a16:creationId xmlns:a16="http://schemas.microsoft.com/office/drawing/2014/main" id="{3226DE23-713C-4F4A-9A9E-DB93719C07FF}"/>
              </a:ext>
            </a:extLst>
          </p:cNvPr>
          <p:cNvPicPr>
            <a:picLocks noChangeAspect="1"/>
          </p:cNvPicPr>
          <p:nvPr/>
        </p:nvPicPr>
        <p:blipFill>
          <a:blip r:embed="rId5"/>
          <a:stretch>
            <a:fillRect/>
          </a:stretch>
        </p:blipFill>
        <p:spPr>
          <a:xfrm>
            <a:off x="2284284" y="4238598"/>
            <a:ext cx="4804493" cy="838879"/>
          </a:xfrm>
          <a:prstGeom prst="rect">
            <a:avLst/>
          </a:prstGeom>
        </p:spPr>
      </p:pic>
    </p:spTree>
    <p:extLst>
      <p:ext uri="{BB962C8B-B14F-4D97-AF65-F5344CB8AC3E}">
        <p14:creationId xmlns:p14="http://schemas.microsoft.com/office/powerpoint/2010/main" val="32386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647C0A-DA84-4F0A-8F26-0F252966CA5D}"/>
              </a:ext>
            </a:extLst>
          </p:cNvPr>
          <p:cNvSpPr txBox="1">
            <a:spLocks/>
          </p:cNvSpPr>
          <p:nvPr/>
        </p:nvSpPr>
        <p:spPr>
          <a:xfrm>
            <a:off x="842772" y="104394"/>
            <a:ext cx="8796080" cy="75064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Tree building process: Recursive Binary Splitting </a:t>
            </a:r>
          </a:p>
        </p:txBody>
      </p:sp>
      <p:sp>
        <p:nvSpPr>
          <p:cNvPr id="8" name="Arrow: Right 7">
            <a:extLst>
              <a:ext uri="{FF2B5EF4-FFF2-40B4-BE49-F238E27FC236}">
                <a16:creationId xmlns:a16="http://schemas.microsoft.com/office/drawing/2014/main" id="{D80B82B4-EF84-4027-8F85-6608EE1E972B}"/>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4A4F008-C446-484A-AF80-739EB50888B3}"/>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1573575F-538C-489A-BAF9-3F014B49BAD0}"/>
              </a:ext>
            </a:extLst>
          </p:cNvPr>
          <p:cNvSpPr txBox="1"/>
          <p:nvPr/>
        </p:nvSpPr>
        <p:spPr>
          <a:xfrm>
            <a:off x="842772" y="1242092"/>
            <a:ext cx="10303136" cy="1477328"/>
          </a:xfrm>
          <a:prstGeom prst="rect">
            <a:avLst/>
          </a:prstGeom>
          <a:noFill/>
        </p:spPr>
        <p:txBody>
          <a:bodyPr wrap="square">
            <a:spAutoFit/>
          </a:bodyPr>
          <a:lstStyle/>
          <a:p>
            <a:pPr marL="342900" marR="0" lvl="0" indent="-342900" rtl="0">
              <a:spcBef>
                <a:spcPts val="600"/>
              </a:spcBef>
              <a:spcAft>
                <a:spcPts val="600"/>
              </a:spcAft>
              <a:buFont typeface="Arial" panose="020B0604020202020204" pitchFamily="34" charset="0"/>
              <a:buChar char="•"/>
              <a:tabLst>
                <a:tab pos="457200" algn="l"/>
              </a:tabLs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Next, the algorithm repeats the process, looking for the </a:t>
            </a:r>
            <a:r>
              <a:rPr lang="en-US" sz="20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best feature and best split </a:t>
            </a: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order to split the data further </a:t>
            </a:r>
            <a:r>
              <a:rPr lang="en-US" sz="20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to minimize the RSS within each of the resulting regions</a:t>
            </a: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600"/>
              </a:spcAft>
              <a:buFont typeface="Arial" panose="020B0604020202020204" pitchFamily="34" charset="0"/>
              <a:buChar char="•"/>
              <a:tabLst>
                <a:tab pos="457200" algn="l"/>
              </a:tabLs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 continues </a:t>
            </a:r>
            <a:r>
              <a:rPr lang="en-US" sz="20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until a stopping criterion </a:t>
            </a: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reached; for instance, continues until no region contains more than a fixed number of observations.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0E10C28A-CF20-4698-84F1-96B1BD8BE0A5}"/>
              </a:ext>
            </a:extLst>
          </p:cNvPr>
          <p:cNvGrpSpPr/>
          <p:nvPr/>
        </p:nvGrpSpPr>
        <p:grpSpPr>
          <a:xfrm>
            <a:off x="796183" y="3040613"/>
            <a:ext cx="3003300" cy="2901451"/>
            <a:chOff x="-2269452" y="2037220"/>
            <a:chExt cx="5177459" cy="4594084"/>
          </a:xfrm>
        </p:grpSpPr>
        <p:pic>
          <p:nvPicPr>
            <p:cNvPr id="12" name="Content Placeholder 4">
              <a:extLst>
                <a:ext uri="{FF2B5EF4-FFF2-40B4-BE49-F238E27FC236}">
                  <a16:creationId xmlns:a16="http://schemas.microsoft.com/office/drawing/2014/main" id="{9B0B6347-3909-4F0E-BA4A-B7721976B647}"/>
                </a:ext>
              </a:extLst>
            </p:cNvPr>
            <p:cNvPicPr>
              <a:picLocks noChangeAspect="1"/>
            </p:cNvPicPr>
            <p:nvPr/>
          </p:nvPicPr>
          <p:blipFill>
            <a:blip r:embed="rId3"/>
            <a:stretch>
              <a:fillRect/>
            </a:stretch>
          </p:blipFill>
          <p:spPr>
            <a:xfrm>
              <a:off x="-2269452" y="2037220"/>
              <a:ext cx="5177459" cy="4594084"/>
            </a:xfrm>
            <a:prstGeom prst="rect">
              <a:avLst/>
            </a:prstGeom>
          </p:spPr>
        </p:pic>
        <p:cxnSp>
          <p:nvCxnSpPr>
            <p:cNvPr id="13" name="Straight Connector 12">
              <a:extLst>
                <a:ext uri="{FF2B5EF4-FFF2-40B4-BE49-F238E27FC236}">
                  <a16:creationId xmlns:a16="http://schemas.microsoft.com/office/drawing/2014/main" id="{9DB29969-498F-4CE0-86AF-9443D634F2BB}"/>
                </a:ext>
              </a:extLst>
            </p:cNvPr>
            <p:cNvCxnSpPr/>
            <p:nvPr/>
          </p:nvCxnSpPr>
          <p:spPr>
            <a:xfrm flipV="1">
              <a:off x="-699245" y="2248348"/>
              <a:ext cx="0" cy="362532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B6F8930-35F0-4C60-8E3F-EDAB0927F37F}"/>
                </a:ext>
              </a:extLst>
            </p:cNvPr>
            <p:cNvCxnSpPr/>
            <p:nvPr/>
          </p:nvCxnSpPr>
          <p:spPr>
            <a:xfrm>
              <a:off x="-677732" y="4109422"/>
              <a:ext cx="3431690" cy="0"/>
            </a:xfrm>
            <a:prstGeom prst="line">
              <a:avLst/>
            </a:prstGeom>
          </p:spPr>
          <p:style>
            <a:lnRef idx="3">
              <a:schemeClr val="dk1"/>
            </a:lnRef>
            <a:fillRef idx="0">
              <a:schemeClr val="dk1"/>
            </a:fillRef>
            <a:effectRef idx="2">
              <a:schemeClr val="dk1"/>
            </a:effectRef>
            <a:fontRef idx="minor">
              <a:schemeClr val="tx1"/>
            </a:fontRef>
          </p:style>
        </p:cxnSp>
      </p:grpSp>
      <p:pic>
        <p:nvPicPr>
          <p:cNvPr id="15" name="Content Placeholder 1">
            <a:extLst>
              <a:ext uri="{FF2B5EF4-FFF2-40B4-BE49-F238E27FC236}">
                <a16:creationId xmlns:a16="http://schemas.microsoft.com/office/drawing/2014/main" id="{864F0B74-8198-4796-9AD3-BF9059425558}"/>
              </a:ext>
            </a:extLst>
          </p:cNvPr>
          <p:cNvPicPr>
            <a:picLocks noChangeAspect="1"/>
          </p:cNvPicPr>
          <p:nvPr/>
        </p:nvPicPr>
        <p:blipFill rotWithShape="1">
          <a:blip r:embed="rId4"/>
          <a:srcRect l="19712" t="31432" r="17618"/>
          <a:stretch/>
        </p:blipFill>
        <p:spPr>
          <a:xfrm>
            <a:off x="4146625" y="3051226"/>
            <a:ext cx="3309611" cy="2671841"/>
          </a:xfrm>
          <a:prstGeom prst="rect">
            <a:avLst/>
          </a:prstGeom>
        </p:spPr>
      </p:pic>
      <p:pic>
        <p:nvPicPr>
          <p:cNvPr id="16" name="Content Placeholder 1">
            <a:extLst>
              <a:ext uri="{FF2B5EF4-FFF2-40B4-BE49-F238E27FC236}">
                <a16:creationId xmlns:a16="http://schemas.microsoft.com/office/drawing/2014/main" id="{7C8CA388-6F5A-4AAB-979C-AA32872B05A5}"/>
              </a:ext>
            </a:extLst>
          </p:cNvPr>
          <p:cNvPicPr>
            <a:picLocks noGrp="1" noChangeAspect="1"/>
          </p:cNvPicPr>
          <p:nvPr>
            <p:ph idx="1"/>
          </p:nvPr>
        </p:nvPicPr>
        <p:blipFill>
          <a:blip r:embed="rId5"/>
          <a:stretch>
            <a:fillRect/>
          </a:stretch>
        </p:blipFill>
        <p:spPr>
          <a:xfrm>
            <a:off x="7936397" y="3051225"/>
            <a:ext cx="3003299" cy="2815103"/>
          </a:xfrm>
          <a:prstGeom prst="rect">
            <a:avLst/>
          </a:prstGeom>
        </p:spPr>
      </p:pic>
    </p:spTree>
    <p:extLst>
      <p:ext uri="{BB962C8B-B14F-4D97-AF65-F5344CB8AC3E}">
        <p14:creationId xmlns:p14="http://schemas.microsoft.com/office/powerpoint/2010/main" val="34227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6CBCFB2-89A2-4E68-8C36-BE08F23C10F0}"/>
              </a:ext>
            </a:extLst>
          </p:cNvPr>
          <p:cNvPicPr>
            <a:picLocks noGrp="1" noChangeAspect="1"/>
          </p:cNvPicPr>
          <p:nvPr>
            <p:ph idx="1"/>
          </p:nvPr>
        </p:nvPicPr>
        <p:blipFill>
          <a:blip r:embed="rId3"/>
          <a:stretch>
            <a:fillRect/>
          </a:stretch>
        </p:blipFill>
        <p:spPr>
          <a:xfrm>
            <a:off x="360100" y="1759828"/>
            <a:ext cx="3495675" cy="3171825"/>
          </a:xfrm>
          <a:prstGeom prst="rect">
            <a:avLst/>
          </a:prstGeom>
        </p:spPr>
      </p:pic>
      <p:pic>
        <p:nvPicPr>
          <p:cNvPr id="3" name="Picture 2">
            <a:extLst>
              <a:ext uri="{FF2B5EF4-FFF2-40B4-BE49-F238E27FC236}">
                <a16:creationId xmlns:a16="http://schemas.microsoft.com/office/drawing/2014/main" id="{D6848B97-42F4-40F9-BAD2-6AD20D7A9140}"/>
              </a:ext>
            </a:extLst>
          </p:cNvPr>
          <p:cNvPicPr>
            <a:picLocks noChangeAspect="1"/>
          </p:cNvPicPr>
          <p:nvPr/>
        </p:nvPicPr>
        <p:blipFill>
          <a:blip r:embed="rId4"/>
          <a:stretch>
            <a:fillRect/>
          </a:stretch>
        </p:blipFill>
        <p:spPr>
          <a:xfrm>
            <a:off x="3701864" y="1683627"/>
            <a:ext cx="3533775" cy="3324225"/>
          </a:xfrm>
          <a:prstGeom prst="rect">
            <a:avLst/>
          </a:prstGeom>
        </p:spPr>
      </p:pic>
      <p:pic>
        <p:nvPicPr>
          <p:cNvPr id="7" name="Picture 6">
            <a:extLst>
              <a:ext uri="{FF2B5EF4-FFF2-40B4-BE49-F238E27FC236}">
                <a16:creationId xmlns:a16="http://schemas.microsoft.com/office/drawing/2014/main" id="{44ACEC7F-AD67-44E8-BFB3-8438D8EF3B1D}"/>
              </a:ext>
            </a:extLst>
          </p:cNvPr>
          <p:cNvPicPr>
            <a:picLocks noChangeAspect="1"/>
          </p:cNvPicPr>
          <p:nvPr/>
        </p:nvPicPr>
        <p:blipFill>
          <a:blip r:embed="rId5"/>
          <a:stretch>
            <a:fillRect/>
          </a:stretch>
        </p:blipFill>
        <p:spPr>
          <a:xfrm>
            <a:off x="7364731" y="1883651"/>
            <a:ext cx="3314700" cy="2924175"/>
          </a:xfrm>
          <a:prstGeom prst="rect">
            <a:avLst/>
          </a:prstGeom>
        </p:spPr>
      </p:pic>
      <p:sp>
        <p:nvSpPr>
          <p:cNvPr id="8" name="Rectangle 7">
            <a:extLst>
              <a:ext uri="{FF2B5EF4-FFF2-40B4-BE49-F238E27FC236}">
                <a16:creationId xmlns:a16="http://schemas.microsoft.com/office/drawing/2014/main" id="{27F0CA51-591D-44B1-A92B-FBE0C3BE5B46}"/>
              </a:ext>
            </a:extLst>
          </p:cNvPr>
          <p:cNvSpPr/>
          <p:nvPr/>
        </p:nvSpPr>
        <p:spPr>
          <a:xfrm>
            <a:off x="4140165" y="5102185"/>
            <a:ext cx="3095474" cy="615553"/>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A tree corresponding to the partition in the left panel.</a:t>
            </a:r>
          </a:p>
        </p:txBody>
      </p:sp>
      <p:sp>
        <p:nvSpPr>
          <p:cNvPr id="9" name="Rectangle 8">
            <a:extLst>
              <a:ext uri="{FF2B5EF4-FFF2-40B4-BE49-F238E27FC236}">
                <a16:creationId xmlns:a16="http://schemas.microsoft.com/office/drawing/2014/main" id="{D9D87F11-0289-4241-AF45-A79A39FB1972}"/>
              </a:ext>
            </a:extLst>
          </p:cNvPr>
          <p:cNvSpPr/>
          <p:nvPr/>
        </p:nvSpPr>
        <p:spPr>
          <a:xfrm>
            <a:off x="842772" y="5083730"/>
            <a:ext cx="3533775" cy="877163"/>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The output of </a:t>
            </a:r>
            <a:r>
              <a:rPr lang="en-US" sz="1700" dirty="0">
                <a:solidFill>
                  <a:srgbClr val="00B050"/>
                </a:solidFill>
                <a:latin typeface="Times New Roman" panose="02020603050405020304" pitchFamily="18" charset="0"/>
                <a:cs typeface="Times New Roman" panose="02020603050405020304" pitchFamily="18" charset="0"/>
              </a:rPr>
              <a:t>recursive binary splitting </a:t>
            </a:r>
            <a:r>
              <a:rPr lang="en-US" sz="1700" dirty="0">
                <a:latin typeface="Times New Roman" panose="02020603050405020304" pitchFamily="18" charset="0"/>
                <a:cs typeface="Times New Roman" panose="02020603050405020304" pitchFamily="18" charset="0"/>
              </a:rPr>
              <a:t>on a two-dimensional example</a:t>
            </a:r>
          </a:p>
        </p:txBody>
      </p:sp>
      <p:sp>
        <p:nvSpPr>
          <p:cNvPr id="10" name="Rectangle 9">
            <a:extLst>
              <a:ext uri="{FF2B5EF4-FFF2-40B4-BE49-F238E27FC236}">
                <a16:creationId xmlns:a16="http://schemas.microsoft.com/office/drawing/2014/main" id="{0F383FF7-A907-4EAC-86D8-ECB6B412F108}"/>
              </a:ext>
            </a:extLst>
          </p:cNvPr>
          <p:cNvSpPr/>
          <p:nvPr/>
        </p:nvSpPr>
        <p:spPr>
          <a:xfrm>
            <a:off x="7463585" y="5102185"/>
            <a:ext cx="3314699" cy="615553"/>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A perspective plot of the prediction surface corresponding to that tree.</a:t>
            </a:r>
          </a:p>
        </p:txBody>
      </p:sp>
      <p:sp>
        <p:nvSpPr>
          <p:cNvPr id="11" name="Title 1">
            <a:extLst>
              <a:ext uri="{FF2B5EF4-FFF2-40B4-BE49-F238E27FC236}">
                <a16:creationId xmlns:a16="http://schemas.microsoft.com/office/drawing/2014/main" id="{50FFA8C0-F9C0-4F2C-B408-12A3B373C07E}"/>
              </a:ext>
            </a:extLst>
          </p:cNvPr>
          <p:cNvSpPr txBox="1">
            <a:spLocks/>
          </p:cNvSpPr>
          <p:nvPr/>
        </p:nvSpPr>
        <p:spPr>
          <a:xfrm>
            <a:off x="842772" y="104394"/>
            <a:ext cx="8129106" cy="750647"/>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A Five-Region Example of Recursive Binary Splitting</a:t>
            </a:r>
          </a:p>
        </p:txBody>
      </p:sp>
      <p:sp>
        <p:nvSpPr>
          <p:cNvPr id="12" name="Arrow: Right 11">
            <a:extLst>
              <a:ext uri="{FF2B5EF4-FFF2-40B4-BE49-F238E27FC236}">
                <a16:creationId xmlns:a16="http://schemas.microsoft.com/office/drawing/2014/main" id="{449739E5-23C3-44C5-BE40-1085C41407FE}"/>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D7A3D86C-532D-43C8-9EFE-A75CD5FF9C94}"/>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788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ACEC7F-AD67-44E8-BFB3-8438D8EF3B1D}"/>
              </a:ext>
            </a:extLst>
          </p:cNvPr>
          <p:cNvPicPr>
            <a:picLocks noChangeAspect="1"/>
          </p:cNvPicPr>
          <p:nvPr/>
        </p:nvPicPr>
        <p:blipFill>
          <a:blip r:embed="rId3"/>
          <a:stretch>
            <a:fillRect/>
          </a:stretch>
        </p:blipFill>
        <p:spPr>
          <a:xfrm>
            <a:off x="6953250" y="1966912"/>
            <a:ext cx="3314700" cy="2924175"/>
          </a:xfrm>
          <a:prstGeom prst="rect">
            <a:avLst/>
          </a:prstGeom>
        </p:spPr>
      </p:pic>
      <p:sp>
        <p:nvSpPr>
          <p:cNvPr id="11" name="Title 1">
            <a:extLst>
              <a:ext uri="{FF2B5EF4-FFF2-40B4-BE49-F238E27FC236}">
                <a16:creationId xmlns:a16="http://schemas.microsoft.com/office/drawing/2014/main" id="{50FFA8C0-F9C0-4F2C-B408-12A3B373C07E}"/>
              </a:ext>
            </a:extLst>
          </p:cNvPr>
          <p:cNvSpPr txBox="1">
            <a:spLocks/>
          </p:cNvSpPr>
          <p:nvPr/>
        </p:nvSpPr>
        <p:spPr>
          <a:xfrm>
            <a:off x="842772" y="104394"/>
            <a:ext cx="8129106"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Overfitting?</a:t>
            </a:r>
          </a:p>
        </p:txBody>
      </p:sp>
      <p:sp>
        <p:nvSpPr>
          <p:cNvPr id="12" name="Arrow: Right 11">
            <a:extLst>
              <a:ext uri="{FF2B5EF4-FFF2-40B4-BE49-F238E27FC236}">
                <a16:creationId xmlns:a16="http://schemas.microsoft.com/office/drawing/2014/main" id="{449739E5-23C3-44C5-BE40-1085C41407FE}"/>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D7A3D86C-532D-43C8-9EFE-A75CD5FF9C94}"/>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195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Classification Trees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700362" y="1386983"/>
            <a:ext cx="10143346" cy="235449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Classification trees are very similar to regression trees, except that it is used to predict a </a:t>
            </a:r>
            <a:r>
              <a:rPr lang="en-US" sz="2200" dirty="0">
                <a:solidFill>
                  <a:srgbClr val="0070C0"/>
                </a:solidFill>
                <a:latin typeface="Times New Roman" panose="02020603050405020304" pitchFamily="18" charset="0"/>
                <a:cs typeface="Times New Roman" panose="02020603050405020304" pitchFamily="18" charset="0"/>
              </a:rPr>
              <a:t>qualitative</a:t>
            </a:r>
            <a:r>
              <a:rPr lang="en-US" sz="2200" dirty="0">
                <a:latin typeface="Times New Roman" panose="02020603050405020304" pitchFamily="18" charset="0"/>
                <a:cs typeface="Times New Roman" panose="02020603050405020304" pitchFamily="18" charset="0"/>
              </a:rPr>
              <a:t> response rather thana </a:t>
            </a:r>
            <a:r>
              <a:rPr lang="en-US" sz="2200" dirty="0">
                <a:solidFill>
                  <a:srgbClr val="0070C0"/>
                </a:solidFill>
                <a:latin typeface="Times New Roman" panose="02020603050405020304" pitchFamily="18" charset="0"/>
                <a:cs typeface="Times New Roman" panose="02020603050405020304" pitchFamily="18" charset="0"/>
              </a:rPr>
              <a:t>quantitative</a:t>
            </a:r>
            <a:r>
              <a:rPr lang="en-US" sz="2200" dirty="0">
                <a:latin typeface="Times New Roman" panose="02020603050405020304" pitchFamily="18" charset="0"/>
                <a:cs typeface="Times New Roman" panose="02020603050405020304" pitchFamily="18" charset="0"/>
              </a:rPr>
              <a:t> one. </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prediction of the algorithm at each terminal node will be the category with the majority of data points i.e., the </a:t>
            </a:r>
            <a:r>
              <a:rPr lang="en-US" sz="2200" dirty="0">
                <a:solidFill>
                  <a:schemeClr val="accent6">
                    <a:lumMod val="75000"/>
                  </a:schemeClr>
                </a:solidFill>
                <a:latin typeface="Times New Roman" panose="02020603050405020304" pitchFamily="18" charset="0"/>
                <a:cs typeface="Times New Roman" panose="02020603050405020304" pitchFamily="18" charset="0"/>
              </a:rPr>
              <a:t>most commonly occurring class</a:t>
            </a:r>
            <a:r>
              <a:rPr lang="en-US" sz="2200" dirty="0">
                <a:latin typeface="Times New Roman" panose="02020603050405020304" pitchFamily="18" charset="0"/>
                <a:cs typeface="Times New Roman" panose="02020603050405020304" pitchFamily="18" charset="0"/>
              </a:rPr>
              <a:t>. </a:t>
            </a:r>
          </a:p>
          <a:p>
            <a:pPr marL="342900" indent="-342900">
              <a:spcBef>
                <a:spcPts val="6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spcBef>
                <a:spcPts val="600"/>
              </a:spcBef>
            </a:pPr>
            <a:r>
              <a:rPr lang="en-US" sz="22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198DD662-EF67-40B9-A576-E97F1E56BFDE}"/>
              </a:ext>
            </a:extLst>
          </p:cNvPr>
          <p:cNvGrpSpPr/>
          <p:nvPr/>
        </p:nvGrpSpPr>
        <p:grpSpPr>
          <a:xfrm>
            <a:off x="2710927" y="3323579"/>
            <a:ext cx="6433074" cy="2850777"/>
            <a:chOff x="2958353" y="3132906"/>
            <a:chExt cx="6121102" cy="2611678"/>
          </a:xfrm>
        </p:grpSpPr>
        <p:pic>
          <p:nvPicPr>
            <p:cNvPr id="11" name="Picture 10">
              <a:extLst>
                <a:ext uri="{FF2B5EF4-FFF2-40B4-BE49-F238E27FC236}">
                  <a16:creationId xmlns:a16="http://schemas.microsoft.com/office/drawing/2014/main" id="{797979B5-3084-44C8-A5F2-6F79DA37D5C8}"/>
                </a:ext>
              </a:extLst>
            </p:cNvPr>
            <p:cNvPicPr>
              <a:picLocks noChangeAspect="1"/>
            </p:cNvPicPr>
            <p:nvPr/>
          </p:nvPicPr>
          <p:blipFill rotWithShape="1">
            <a:blip r:embed="rId3"/>
            <a:srcRect l="1943"/>
            <a:stretch/>
          </p:blipFill>
          <p:spPr>
            <a:xfrm>
              <a:off x="3112545" y="3132906"/>
              <a:ext cx="5966910" cy="2361212"/>
            </a:xfrm>
            <a:prstGeom prst="rect">
              <a:avLst/>
            </a:prstGeom>
          </p:spPr>
        </p:pic>
        <p:sp>
          <p:nvSpPr>
            <p:cNvPr id="12" name="Rectangle 11">
              <a:extLst>
                <a:ext uri="{FF2B5EF4-FFF2-40B4-BE49-F238E27FC236}">
                  <a16:creationId xmlns:a16="http://schemas.microsoft.com/office/drawing/2014/main" id="{3188EBC8-8E54-46F1-A3AC-0BDA787A1565}"/>
                </a:ext>
              </a:extLst>
            </p:cNvPr>
            <p:cNvSpPr/>
            <p:nvPr/>
          </p:nvSpPr>
          <p:spPr>
            <a:xfrm>
              <a:off x="2958353" y="5292762"/>
              <a:ext cx="494852" cy="4518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192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EBF2F19-5A1C-45DC-89C5-FFD605C2951C}"/>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Classification Trees (details)		</a:t>
            </a:r>
          </a:p>
        </p:txBody>
      </p:sp>
      <p:sp>
        <p:nvSpPr>
          <p:cNvPr id="8" name="Arrow: Right 7">
            <a:extLst>
              <a:ext uri="{FF2B5EF4-FFF2-40B4-BE49-F238E27FC236}">
                <a16:creationId xmlns:a16="http://schemas.microsoft.com/office/drawing/2014/main" id="{9CDC0422-27E0-479D-9D83-63C562D67703}"/>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450C4BA2-9933-459B-AD92-23269CF84373}"/>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4204AC-B4BE-4385-8C73-DBED7CF133FA}"/>
                  </a:ext>
                </a:extLst>
              </p:cNvPr>
              <p:cNvSpPr txBox="1"/>
              <p:nvPr/>
            </p:nvSpPr>
            <p:spPr>
              <a:xfrm>
                <a:off x="960119" y="1222066"/>
                <a:ext cx="10393681" cy="4899162"/>
              </a:xfrm>
              <a:prstGeom prst="rect">
                <a:avLst/>
              </a:prstGeom>
              <a:noFill/>
            </p:spPr>
            <p:txBody>
              <a:bodyPr wrap="square">
                <a:spAutoFit/>
              </a:bodyPr>
              <a:lstStyle/>
              <a:p>
                <a:pPr marL="342900" marR="0" lvl="0" indent="-342900" rtl="0">
                  <a:spcBef>
                    <a:spcPts val="0"/>
                  </a:spcBef>
                  <a:spcAft>
                    <a:spcPts val="0"/>
                  </a:spcAft>
                  <a:buFont typeface="Arial" panose="020B0604020202020204" pitchFamily="34" charset="0"/>
                  <a:buChar char="•"/>
                  <a:tabLst>
                    <a:tab pos="457200" algn="l"/>
                  </a:tabLst>
                </a:pP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Just as in the regression setting, the </a:t>
                </a:r>
                <a:r>
                  <a:rPr lang="en-US" sz="22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recursive binary splitting </a:t>
                </a:r>
                <a:r>
                  <a:rPr lang="en-US" sz="2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used to grow a classification tree. However, instead of RSS we will be using one of the following impurity criteria:</a:t>
                </a:r>
              </a:p>
              <a:p>
                <a:pPr marL="914400" lvl="1" indent="-457200">
                  <a:lnSpc>
                    <a:spcPct val="200000"/>
                  </a:lnSpc>
                  <a:buFont typeface="+mj-lt"/>
                  <a:buAutoNum type="arabicPeriod"/>
                  <a:tabLst>
                    <a:tab pos="457200" algn="l"/>
                  </a:tabLs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Classification error rate: </a:t>
                </a:r>
              </a:p>
              <a:p>
                <a:pPr marL="914400" lvl="1" indent="-457200">
                  <a:lnSpc>
                    <a:spcPct val="200000"/>
                  </a:lnSpc>
                  <a:buFont typeface="+mj-lt"/>
                  <a:buAutoNum type="arabicPeriod"/>
                  <a:tabLst>
                    <a:tab pos="457200" algn="l"/>
                  </a:tabLs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Gini index: </a:t>
                </a:r>
              </a:p>
              <a:p>
                <a:pPr marL="914400" lvl="1" indent="-457200">
                  <a:lnSpc>
                    <a:spcPct val="200000"/>
                  </a:lnSpc>
                  <a:buFont typeface="+mj-lt"/>
                  <a:buAutoNum type="arabicPeriod"/>
                  <a:tabLst>
                    <a:tab pos="457200" algn="l"/>
                  </a:tabLs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Cross entropy: </a:t>
                </a:r>
              </a:p>
              <a:p>
                <a:pPr lvl="1">
                  <a:tabLst>
                    <a:tab pos="457200" algn="l"/>
                  </a:tabLst>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tabLst>
                    <a:tab pos="457200" algn="l"/>
                  </a:tabLs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Arial" panose="020B0604020202020204" pitchFamily="34" charset="0"/>
                  <a:buChar char="•"/>
                  <a:tabLst>
                    <a:tab pos="457200" algn="l"/>
                  </a:tabLst>
                </a:pPr>
                <a14:m>
                  <m:oMath xmlns:m="http://schemas.openxmlformats.org/officeDocument/2006/math">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acc>
                          <m:accPr>
                            <m:chr m:val="̂"/>
                            <m:ctrlPr>
                              <a:rPr lang="en-US" sz="2000" b="0" i="1" smtClean="0">
                                <a:solidFill>
                                  <a:srgbClr val="000000"/>
                                </a:solidFill>
                                <a:latin typeface="Cambria Math" panose="02040503050406030204" pitchFamily="18" charset="0"/>
                                <a:cs typeface="Times New Roman" panose="02020603050405020304" pitchFamily="18" charset="0"/>
                              </a:rPr>
                            </m:ctrlPr>
                          </m:accPr>
                          <m:e>
                            <m:r>
                              <a:rPr lang="en-US" sz="2000" b="0" i="1" smtClean="0">
                                <a:solidFill>
                                  <a:srgbClr val="000000"/>
                                </a:solidFill>
                                <a:latin typeface="Cambria Math" panose="02040503050406030204" pitchFamily="18" charset="0"/>
                                <a:cs typeface="Times New Roman" panose="02020603050405020304" pitchFamily="18" charset="0"/>
                              </a:rPr>
                              <m:t>𝑝</m:t>
                            </m:r>
                          </m:e>
                        </m:acc>
                      </m:e>
                      <m:sub>
                        <m:r>
                          <a:rPr lang="en-US" sz="2000" b="0" i="1" smtClean="0">
                            <a:solidFill>
                              <a:srgbClr val="000000"/>
                            </a:solidFill>
                            <a:latin typeface="Cambria Math" panose="02040503050406030204" pitchFamily="18" charset="0"/>
                            <a:cs typeface="Times New Roman" panose="02020603050405020304" pitchFamily="18" charset="0"/>
                          </a:rPr>
                          <m:t>𝑚𝑘</m:t>
                        </m:r>
                      </m:sub>
                    </m:sSub>
                    <m:r>
                      <a:rPr lang="en-US" sz="2000" b="0" i="1" smtClean="0">
                        <a:solidFill>
                          <a:srgbClr val="000000"/>
                        </a:solidFill>
                        <a:latin typeface="Cambria Math" panose="02040503050406030204" pitchFamily="18" charset="0"/>
                        <a:cs typeface="Times New Roman" panose="02020603050405020304" pitchFamily="18" charset="0"/>
                      </a:rPr>
                      <m:t> </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represents the proportion of training observations in the </a:t>
                </a:r>
                <a14:m>
                  <m:oMath xmlns:m="http://schemas.openxmlformats.org/officeDocument/2006/math">
                    <m:sSup>
                      <m:sSupPr>
                        <m:ctrlPr>
                          <a:rPr lang="en-US" sz="2000" b="0" i="1" kern="1200"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kern="1200"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2000" b="0" i="1" kern="1200"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region from the </a:t>
                </a:r>
                <a14:m>
                  <m:oMath xmlns:m="http://schemas.openxmlformats.org/officeDocument/2006/math">
                    <m:sSup>
                      <m:sSupPr>
                        <m:ctrlPr>
                          <a:rPr lang="en-US" sz="20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0" i="1"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e>
                      <m:sup>
                        <m:r>
                          <a:rPr lang="en-US" sz="2000" i="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Arial" panose="020B0604020202020204" pitchFamily="34" charset="0"/>
                  <a:buChar char="•"/>
                  <a:tabLst>
                    <a:tab pos="457200" algn="l"/>
                  </a:tabLs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error rate is </a:t>
                </a:r>
                <a:r>
                  <a:rPr lang="en-US" sz="2000" kern="1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not sufficiently sensitive to node purity </a:t>
                </a: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in practice either </a:t>
                </a:r>
                <a:r>
                  <a:rPr lang="en-US" sz="20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Gini</a:t>
                </a: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0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Cross entropy</a:t>
                </a: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preferred.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D34204AC-B4BE-4385-8C73-DBED7CF133FA}"/>
                  </a:ext>
                </a:extLst>
              </p:cNvPr>
              <p:cNvSpPr txBox="1">
                <a:spLocks noRot="1" noChangeAspect="1" noMove="1" noResize="1" noEditPoints="1" noAdjustHandles="1" noChangeArrowheads="1" noChangeShapeType="1" noTextEdit="1"/>
              </p:cNvSpPr>
              <p:nvPr/>
            </p:nvSpPr>
            <p:spPr>
              <a:xfrm>
                <a:off x="960119" y="1222066"/>
                <a:ext cx="10393681" cy="4899162"/>
              </a:xfrm>
              <a:prstGeom prst="rect">
                <a:avLst/>
              </a:prstGeom>
              <a:blipFill>
                <a:blip r:embed="rId3"/>
                <a:stretch>
                  <a:fillRect l="-645" t="-746"/>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84B9B2D8-1CBA-4FCC-96B5-CE488B5CDC05}"/>
              </a:ext>
            </a:extLst>
          </p:cNvPr>
          <p:cNvPicPr>
            <a:picLocks noChangeAspect="1"/>
          </p:cNvPicPr>
          <p:nvPr/>
        </p:nvPicPr>
        <p:blipFill>
          <a:blip r:embed="rId4"/>
          <a:stretch>
            <a:fillRect/>
          </a:stretch>
        </p:blipFill>
        <p:spPr>
          <a:xfrm>
            <a:off x="6062556" y="3019368"/>
            <a:ext cx="2676899" cy="819264"/>
          </a:xfrm>
          <a:prstGeom prst="rect">
            <a:avLst/>
          </a:prstGeom>
        </p:spPr>
      </p:pic>
      <p:pic>
        <p:nvPicPr>
          <p:cNvPr id="14" name="Picture 13">
            <a:extLst>
              <a:ext uri="{FF2B5EF4-FFF2-40B4-BE49-F238E27FC236}">
                <a16:creationId xmlns:a16="http://schemas.microsoft.com/office/drawing/2014/main" id="{FB0D795A-98B0-4705-94CB-0DEA3205143C}"/>
              </a:ext>
            </a:extLst>
          </p:cNvPr>
          <p:cNvPicPr>
            <a:picLocks noChangeAspect="1"/>
          </p:cNvPicPr>
          <p:nvPr/>
        </p:nvPicPr>
        <p:blipFill>
          <a:blip r:embed="rId5"/>
          <a:stretch>
            <a:fillRect/>
          </a:stretch>
        </p:blipFill>
        <p:spPr>
          <a:xfrm>
            <a:off x="6094829" y="2467332"/>
            <a:ext cx="2314898" cy="476316"/>
          </a:xfrm>
          <a:prstGeom prst="rect">
            <a:avLst/>
          </a:prstGeom>
        </p:spPr>
      </p:pic>
      <p:pic>
        <p:nvPicPr>
          <p:cNvPr id="16" name="Picture 15">
            <a:extLst>
              <a:ext uri="{FF2B5EF4-FFF2-40B4-BE49-F238E27FC236}">
                <a16:creationId xmlns:a16="http://schemas.microsoft.com/office/drawing/2014/main" id="{0D8F8C10-D223-49BB-9475-5610F392A0AE}"/>
              </a:ext>
            </a:extLst>
          </p:cNvPr>
          <p:cNvPicPr>
            <a:picLocks noChangeAspect="1"/>
          </p:cNvPicPr>
          <p:nvPr/>
        </p:nvPicPr>
        <p:blipFill rotWithShape="1">
          <a:blip r:embed="rId6"/>
          <a:srcRect t="26596"/>
          <a:stretch/>
        </p:blipFill>
        <p:spPr>
          <a:xfrm>
            <a:off x="6008767" y="3922481"/>
            <a:ext cx="2762636" cy="650327"/>
          </a:xfrm>
          <a:prstGeom prst="rect">
            <a:avLst/>
          </a:prstGeom>
        </p:spPr>
      </p:pic>
      <p:cxnSp>
        <p:nvCxnSpPr>
          <p:cNvPr id="18" name="Straight Arrow Connector 17">
            <a:extLst>
              <a:ext uri="{FF2B5EF4-FFF2-40B4-BE49-F238E27FC236}">
                <a16:creationId xmlns:a16="http://schemas.microsoft.com/office/drawing/2014/main" id="{C8DDF523-3D71-485B-BEFD-FCCD6F4BFCA9}"/>
              </a:ext>
            </a:extLst>
          </p:cNvPr>
          <p:cNvCxnSpPr/>
          <p:nvPr/>
        </p:nvCxnSpPr>
        <p:spPr>
          <a:xfrm>
            <a:off x="4797911" y="2705490"/>
            <a:ext cx="114031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Straight Arrow Connector 18">
            <a:extLst>
              <a:ext uri="{FF2B5EF4-FFF2-40B4-BE49-F238E27FC236}">
                <a16:creationId xmlns:a16="http://schemas.microsoft.com/office/drawing/2014/main" id="{14C27B07-E97A-4457-813E-CE79FFCF8C52}"/>
              </a:ext>
            </a:extLst>
          </p:cNvPr>
          <p:cNvCxnSpPr/>
          <p:nvPr/>
        </p:nvCxnSpPr>
        <p:spPr>
          <a:xfrm>
            <a:off x="4778189" y="3429000"/>
            <a:ext cx="114031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7EFD7FCE-EF53-411D-BE1D-47C0D73D03AA}"/>
              </a:ext>
            </a:extLst>
          </p:cNvPr>
          <p:cNvCxnSpPr/>
          <p:nvPr/>
        </p:nvCxnSpPr>
        <p:spPr>
          <a:xfrm>
            <a:off x="4778189" y="4138050"/>
            <a:ext cx="114031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3" name="Picture 12">
            <a:extLst>
              <a:ext uri="{FF2B5EF4-FFF2-40B4-BE49-F238E27FC236}">
                <a16:creationId xmlns:a16="http://schemas.microsoft.com/office/drawing/2014/main" id="{CE386C72-5841-41F9-B217-E2C7F64150B9}"/>
              </a:ext>
            </a:extLst>
          </p:cNvPr>
          <p:cNvPicPr>
            <a:picLocks noChangeAspect="1"/>
          </p:cNvPicPr>
          <p:nvPr/>
        </p:nvPicPr>
        <p:blipFill>
          <a:blip r:embed="rId7"/>
          <a:stretch>
            <a:fillRect/>
          </a:stretch>
        </p:blipFill>
        <p:spPr>
          <a:xfrm>
            <a:off x="9107552" y="2574775"/>
            <a:ext cx="2402856" cy="1832334"/>
          </a:xfrm>
          <a:prstGeom prst="rect">
            <a:avLst/>
          </a:prstGeom>
        </p:spPr>
      </p:pic>
    </p:spTree>
    <p:extLst>
      <p:ext uri="{BB962C8B-B14F-4D97-AF65-F5344CB8AC3E}">
        <p14:creationId xmlns:p14="http://schemas.microsoft.com/office/powerpoint/2010/main" val="291433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36,698 Road Map Illustrations &amp; Clip Art - iStock">
            <a:extLst>
              <a:ext uri="{FF2B5EF4-FFF2-40B4-BE49-F238E27FC236}">
                <a16:creationId xmlns:a16="http://schemas.microsoft.com/office/drawing/2014/main" id="{FA483422-0F72-1066-50E7-EF398BDCFD7E}"/>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r="4099"/>
          <a:stretch/>
        </p:blipFill>
        <p:spPr bwMode="auto">
          <a:xfrm>
            <a:off x="6601609" y="2896048"/>
            <a:ext cx="5590391"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Class Modules</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533259" y="1122203"/>
            <a:ext cx="10565194" cy="493981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 Introduction to Deep Learning</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2- Setting up Machine Learning Environment</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3- Linear Regression (Econometrics approach)</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4- Machine Learning Fundamentals</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5- Linear Regression (Machine Learning approach)</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6- Penalized Regression (Ridge, LASSO, Elastic Net)</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7- Logistic Regression </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8- K-Nearest Neighbors (KNN)</a:t>
            </a:r>
          </a:p>
          <a:p>
            <a:pPr marL="285750" indent="-285750">
              <a:spcBef>
                <a:spcPts val="600"/>
              </a:spcBef>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Module 9- Classification and Regression Trees (CART) </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10- Bagging and Boosting </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11- Dimensionality Reduction (PCA)</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12- Clustering (KMeans – Hierarchical) </a:t>
            </a:r>
          </a:p>
          <a:p>
            <a:pPr marL="285750" indent="-285750">
              <a:buFont typeface="Arial" panose="020B0604020202020204" pitchFamily="34" charset="0"/>
              <a:buChar char="•"/>
            </a:pPr>
            <a:endParaRPr lang="en-US" sz="2000"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5BA848-A60C-D9F3-C9D3-6CEC9EF62AFD}"/>
              </a:ext>
            </a:extLst>
          </p:cNvPr>
          <p:cNvPicPr>
            <a:picLocks noChangeAspect="1"/>
          </p:cNvPicPr>
          <p:nvPr/>
        </p:nvPicPr>
        <p:blipFill>
          <a:blip r:embed="rId4">
            <a:alphaModFix amt="20000"/>
          </a:blip>
          <a:stretch>
            <a:fillRect/>
          </a:stretch>
        </p:blipFill>
        <p:spPr>
          <a:xfrm>
            <a:off x="9761677" y="1396862"/>
            <a:ext cx="2280340" cy="14991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695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Decision Tree Metrics (Simple Example)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87" name="Table 87">
                <a:extLst>
                  <a:ext uri="{FF2B5EF4-FFF2-40B4-BE49-F238E27FC236}">
                    <a16:creationId xmlns:a16="http://schemas.microsoft.com/office/drawing/2014/main" id="{DF324BF4-2AF6-41A4-A491-457B8388AB3A}"/>
                  </a:ext>
                </a:extLst>
              </p:cNvPr>
              <p:cNvGraphicFramePr>
                <a:graphicFrameLocks noGrp="1"/>
              </p:cNvGraphicFramePr>
              <p:nvPr/>
            </p:nvGraphicFramePr>
            <p:xfrm>
              <a:off x="488577" y="1093245"/>
              <a:ext cx="8587967" cy="4939157"/>
            </p:xfrm>
            <a:graphic>
              <a:graphicData uri="http://schemas.openxmlformats.org/drawingml/2006/table">
                <a:tbl>
                  <a:tblPr firstRow="1" bandRow="1">
                    <a:tableStyleId>{5C22544A-7EE6-4342-B048-85BDC9FD1C3A}</a:tableStyleId>
                  </a:tblPr>
                  <a:tblGrid>
                    <a:gridCol w="1251733">
                      <a:extLst>
                        <a:ext uri="{9D8B030D-6E8A-4147-A177-3AD203B41FA5}">
                          <a16:colId xmlns:a16="http://schemas.microsoft.com/office/drawing/2014/main" val="674091692"/>
                        </a:ext>
                      </a:extLst>
                    </a:gridCol>
                    <a:gridCol w="2601615">
                      <a:extLst>
                        <a:ext uri="{9D8B030D-6E8A-4147-A177-3AD203B41FA5}">
                          <a16:colId xmlns:a16="http://schemas.microsoft.com/office/drawing/2014/main" val="317405934"/>
                        </a:ext>
                      </a:extLst>
                    </a:gridCol>
                    <a:gridCol w="2908382">
                      <a:extLst>
                        <a:ext uri="{9D8B030D-6E8A-4147-A177-3AD203B41FA5}">
                          <a16:colId xmlns:a16="http://schemas.microsoft.com/office/drawing/2014/main" val="3877635848"/>
                        </a:ext>
                      </a:extLst>
                    </a:gridCol>
                    <a:gridCol w="1826237">
                      <a:extLst>
                        <a:ext uri="{9D8B030D-6E8A-4147-A177-3AD203B41FA5}">
                          <a16:colId xmlns:a16="http://schemas.microsoft.com/office/drawing/2014/main" val="515440630"/>
                        </a:ext>
                      </a:extLst>
                    </a:gridCol>
                  </a:tblGrid>
                  <a:tr h="882949">
                    <a:tc>
                      <a:txBody>
                        <a:bodyPr/>
                        <a:lstStyle/>
                        <a:p>
                          <a:pPr algn="ctr"/>
                          <a:r>
                            <a:rPr lang="en-US" sz="1800" b="0" i="1" kern="1200" dirty="0">
                              <a:solidFill>
                                <a:schemeClr val="lt1"/>
                              </a:solidFill>
                              <a:latin typeface="Cambria Math" panose="02040503050406030204" pitchFamily="18" charset="0"/>
                              <a:ea typeface="Cambria Math" panose="02040503050406030204" pitchFamily="18" charset="0"/>
                              <a:cs typeface="+mn-cs"/>
                            </a:rPr>
                            <a:t>Node</a:t>
                          </a:r>
                          <a:r>
                            <a:rPr lang="en-US"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𝐺𝑖𝑛𝑖</m:t>
                                </m:r>
                              </m:oMath>
                            </m:oMathPara>
                          </a14:m>
                          <a:endParaRPr lang="en-US" sz="1800"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 </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sub>
                                  <m:sup/>
                                  <m:e>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𝑝</m:t>
                                        </m:r>
                                      </m:e>
                                      <m:sub>
                                        <m:r>
                                          <a:rPr lang="en-US" sz="1800" b="0" i="1" smtClean="0">
                                            <a:latin typeface="Cambria Math" panose="02040503050406030204" pitchFamily="18" charset="0"/>
                                          </a:rPr>
                                          <m:t>𝑗</m:t>
                                        </m:r>
                                      </m:sub>
                                      <m:sup>
                                        <m:r>
                                          <a:rPr lang="en-US" sz="1800" b="0" i="1" smtClean="0">
                                            <a:latin typeface="Cambria Math" panose="02040503050406030204" pitchFamily="18" charset="0"/>
                                          </a:rPr>
                                          <m:t>2</m:t>
                                        </m:r>
                                      </m:sup>
                                    </m:sSubSup>
                                  </m:e>
                                </m:nary>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𝐶𝑟𝑜𝑠𝑠</m:t>
                                </m:r>
                                <m:r>
                                  <a:rPr lang="en-US" sz="1800" b="0" i="1" smtClean="0">
                                    <a:latin typeface="Cambria Math" panose="02040503050406030204" pitchFamily="18" charset="0"/>
                                  </a:rPr>
                                  <m:t> </m:t>
                                </m:r>
                                <m:r>
                                  <a:rPr lang="en-US" sz="1800" b="0" i="1" smtClean="0">
                                    <a:latin typeface="Cambria Math" panose="02040503050406030204" pitchFamily="18" charset="0"/>
                                  </a:rPr>
                                  <m:t>𝑒𝑛𝑡𝑟𝑜𝑝𝑦</m:t>
                                </m:r>
                              </m:oMath>
                            </m:oMathPara>
                          </a14:m>
                          <a:endParaRPr lang="en-US" sz="1800"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 </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𝑗</m:t>
                                        </m:r>
                                      </m:sub>
                                    </m:sSub>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e>
                                        </m:d>
                                      </m:e>
                                    </m:func>
                                  </m:e>
                                </m:nary>
                                <m:r>
                                  <a:rPr lang="en-US" sz="1800" b="0" i="1" smtClean="0">
                                    <a:latin typeface="Cambria Math" panose="02040503050406030204" pitchFamily="18" charset="0"/>
                                  </a:rPr>
                                  <m:t> </m:t>
                                </m:r>
                              </m:oMath>
                            </m:oMathPara>
                          </a14:m>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𝐸𝑟𝑟𝑜𝑟</m:t>
                                </m:r>
                                <m:r>
                                  <a:rPr lang="en-US" sz="1800" b="0" i="1" smtClean="0">
                                    <a:latin typeface="Cambria Math" panose="02040503050406030204" pitchFamily="18" charset="0"/>
                                  </a:rPr>
                                  <m:t> </m:t>
                                </m:r>
                                <m:r>
                                  <a:rPr lang="en-US" sz="1800" b="0" i="1" smtClean="0">
                                    <a:latin typeface="Cambria Math" panose="02040503050406030204" pitchFamily="18" charset="0"/>
                                  </a:rPr>
                                  <m:t>𝑟𝑎𝑡𝑒</m:t>
                                </m:r>
                              </m:oMath>
                            </m:oMathPara>
                          </a14:m>
                          <a:endParaRPr lang="en-US" sz="1800"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1−</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max</m:t>
                                    </m:r>
                                  </m:fName>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𝑖</m:t>
                                            </m:r>
                                          </m:sub>
                                        </m:sSub>
                                      </m:e>
                                    </m:d>
                                  </m:e>
                                </m:func>
                              </m:oMath>
                            </m:oMathPara>
                          </a14:m>
                          <a:endParaRPr lang="en-US" sz="1800" b="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a:tc>
                    <a:extLst>
                      <a:ext uri="{0D108BD9-81ED-4DB2-BD59-A6C34878D82A}">
                        <a16:rowId xmlns:a16="http://schemas.microsoft.com/office/drawing/2014/main" val="1960035654"/>
                      </a:ext>
                    </a:extLst>
                  </a:tr>
                  <a:tr h="809434">
                    <a:tc>
                      <a:txBody>
                        <a:bodyPr/>
                        <a:lstStyle/>
                        <a:p>
                          <a:r>
                            <a:rPr lang="en-US" sz="1400" dirty="0">
                              <a:latin typeface="Times New Roman" panose="02020603050405020304" pitchFamily="18" charset="0"/>
                              <a:cs typeface="Times New Roman" panose="02020603050405020304" pitchFamily="18" charset="0"/>
                            </a:rPr>
                            <a:t>Entire training data before split</a:t>
                          </a:r>
                        </a:p>
                      </a:txBody>
                      <a:tcPr/>
                    </a:tc>
                    <a:tc>
                      <a:txBody>
                        <a:bodyPr/>
                        <a:lstStyle/>
                        <a:p>
                          <a:pPr/>
                          <a14:m>
                            <m:oMathPara xmlns:m="http://schemas.openxmlformats.org/officeDocument/2006/math">
                              <m:oMathParaPr>
                                <m:jc m:val="left"/>
                              </m:oMathParaPr>
                              <m:oMath xmlns:m="http://schemas.openxmlformats.org/officeDocument/2006/math">
                                <m:d>
                                  <m:dPr>
                                    <m:begChr m:val="{"/>
                                    <m:endChr m:val="}"/>
                                    <m:ctrlPr>
                                      <a:rPr lang="en-US" sz="1200" b="0" i="1" dirty="0" smtClean="0">
                                        <a:latin typeface="Cambria Math" panose="02040503050406030204" pitchFamily="18" charset="0"/>
                                        <a:cs typeface="Times New Roman" panose="02020603050405020304" pitchFamily="18" charset="0"/>
                                      </a:rPr>
                                    </m:ctrlPr>
                                  </m:dPr>
                                  <m:e>
                                    <m:r>
                                      <a:rPr lang="en-US" sz="1200" i="1" dirty="0" smtClean="0">
                                        <a:latin typeface="Cambria Math" panose="02040503050406030204" pitchFamily="18" charset="0"/>
                                        <a:cs typeface="Times New Roman" panose="02020603050405020304" pitchFamily="18" charset="0"/>
                                      </a:rPr>
                                      <m:t>1 – </m:t>
                                    </m:r>
                                    <m:d>
                                      <m:dPr>
                                        <m:ctrlPr>
                                          <a:rPr lang="en-US" sz="1200" b="0" i="1" dirty="0" smtClean="0">
                                            <a:latin typeface="Cambria Math" panose="02040503050406030204" pitchFamily="18" charset="0"/>
                                            <a:cs typeface="Times New Roman" panose="02020603050405020304" pitchFamily="18" charset="0"/>
                                          </a:rPr>
                                        </m:ctrlPr>
                                      </m:dPr>
                                      <m:e>
                                        <m:sSup>
                                          <m:sSupPr>
                                            <m:ctrlPr>
                                              <a:rPr lang="en-US" sz="1200" b="0" i="1" dirty="0" smtClean="0">
                                                <a:latin typeface="Cambria Math" panose="02040503050406030204" pitchFamily="18" charset="0"/>
                                                <a:cs typeface="Times New Roman" panose="02020603050405020304" pitchFamily="18" charset="0"/>
                                              </a:rPr>
                                            </m:ctrlPr>
                                          </m:sSupPr>
                                          <m:e>
                                            <m:d>
                                              <m:dPr>
                                                <m:ctrlPr>
                                                  <a:rPr lang="en-US" sz="1200" b="0" i="1" dirty="0" smtClean="0">
                                                    <a:latin typeface="Cambria Math" panose="02040503050406030204" pitchFamily="18" charset="0"/>
                                                    <a:cs typeface="Times New Roman" panose="02020603050405020304" pitchFamily="18" charset="0"/>
                                                  </a:rPr>
                                                </m:ctrlPr>
                                              </m:dPr>
                                              <m:e>
                                                <m:f>
                                                  <m:fPr>
                                                    <m:ctrlPr>
                                                      <a:rPr lang="en-US" sz="120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10</m:t>
                                                    </m:r>
                                                  </m:num>
                                                  <m:den>
                                                    <m:r>
                                                      <a:rPr lang="en-US" sz="1200" b="0" i="1" dirty="0" smtClean="0">
                                                        <a:latin typeface="Cambria Math" panose="02040503050406030204" pitchFamily="18" charset="0"/>
                                                        <a:cs typeface="Times New Roman" panose="02020603050405020304" pitchFamily="18" charset="0"/>
                                                      </a:rPr>
                                                      <m:t>30</m:t>
                                                    </m:r>
                                                  </m:den>
                                                </m:f>
                                              </m:e>
                                            </m:d>
                                          </m:e>
                                          <m:sup>
                                            <m:r>
                                              <a:rPr lang="en-US" sz="1200" b="0" i="1" dirty="0" smtClean="0">
                                                <a:latin typeface="Cambria Math" panose="02040503050406030204" pitchFamily="18" charset="0"/>
                                                <a:cs typeface="Times New Roman" panose="02020603050405020304" pitchFamily="18" charset="0"/>
                                              </a:rPr>
                                              <m:t>2</m:t>
                                            </m:r>
                                          </m:sup>
                                        </m:sSup>
                                        <m:r>
                                          <a:rPr lang="en-US" sz="1200" b="0" i="1" dirty="0" smtClean="0">
                                            <a:latin typeface="Cambria Math" panose="02040503050406030204" pitchFamily="18" charset="0"/>
                                            <a:cs typeface="Times New Roman" panose="02020603050405020304" pitchFamily="18" charset="0"/>
                                          </a:rPr>
                                          <m:t>+</m:t>
                                        </m:r>
                                        <m:sSup>
                                          <m:sSupPr>
                                            <m:ctrlPr>
                                              <a:rPr lang="en-US" sz="1200" b="0" i="1" dirty="0" smtClean="0">
                                                <a:latin typeface="Cambria Math" panose="02040503050406030204" pitchFamily="18" charset="0"/>
                                                <a:cs typeface="Times New Roman" panose="02020603050405020304" pitchFamily="18" charset="0"/>
                                              </a:rPr>
                                            </m:ctrlPr>
                                          </m:sSupPr>
                                          <m:e>
                                            <m:d>
                                              <m:dPr>
                                                <m:ctrlPr>
                                                  <a:rPr lang="en-US" sz="1200" b="0" i="1" dirty="0" smtClean="0">
                                                    <a:latin typeface="Cambria Math" panose="02040503050406030204" pitchFamily="18" charset="0"/>
                                                    <a:cs typeface="Times New Roman" panose="02020603050405020304" pitchFamily="18" charset="0"/>
                                                  </a:rPr>
                                                </m:ctrlPr>
                                              </m:dPr>
                                              <m:e>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20</m:t>
                                                    </m:r>
                                                  </m:num>
                                                  <m:den>
                                                    <m:r>
                                                      <a:rPr lang="en-US" sz="1200" b="0" i="1" dirty="0" smtClean="0">
                                                        <a:latin typeface="Cambria Math" panose="02040503050406030204" pitchFamily="18" charset="0"/>
                                                        <a:cs typeface="Times New Roman" panose="02020603050405020304" pitchFamily="18" charset="0"/>
                                                      </a:rPr>
                                                      <m:t>30</m:t>
                                                    </m:r>
                                                  </m:den>
                                                </m:f>
                                              </m:e>
                                            </m:d>
                                          </m:e>
                                          <m:sup>
                                            <m:r>
                                              <a:rPr lang="en-US" sz="1200" b="0" i="1" dirty="0" smtClean="0">
                                                <a:latin typeface="Cambria Math" panose="02040503050406030204" pitchFamily="18" charset="0"/>
                                                <a:cs typeface="Times New Roman" panose="02020603050405020304" pitchFamily="18" charset="0"/>
                                              </a:rPr>
                                              <m:t>2</m:t>
                                            </m:r>
                                          </m:sup>
                                        </m:sSup>
                                      </m:e>
                                    </m:d>
                                    <m:r>
                                      <a:rPr lang="en-US" sz="1200" i="1" dirty="0" smtClean="0">
                                        <a:latin typeface="Cambria Math" panose="02040503050406030204" pitchFamily="18" charset="0"/>
                                        <a:cs typeface="Times New Roman" panose="02020603050405020304" pitchFamily="18" charset="0"/>
                                      </a:rPr>
                                      <m:t> </m:t>
                                    </m:r>
                                  </m:e>
                                </m:d>
                                <m:r>
                                  <a:rPr lang="en-US" sz="1200" b="0" i="1" dirty="0" smtClean="0">
                                    <a:latin typeface="Cambria Math" panose="02040503050406030204" pitchFamily="18" charset="0"/>
                                    <a:cs typeface="Times New Roman" panose="02020603050405020304" pitchFamily="18" charset="0"/>
                                  </a:rPr>
                                  <m:t>=  0.44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cs typeface="Times New Roman" panose="02020603050405020304" pitchFamily="18" charset="0"/>
                                    </a:rPr>
                                  </m:ctrlPr>
                                </m:dPr>
                                <m:e>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30</m:t>
                                          </m:r>
                                        </m:den>
                                      </m:f>
                                      <m:func>
                                        <m:funcPr>
                                          <m:ctrlPr>
                                            <a:rPr lang="en-US" sz="1600" b="0" i="1" smtClean="0">
                                              <a:latin typeface="Cambria Math" panose="02040503050406030204" pitchFamily="18" charset="0"/>
                                              <a:cs typeface="Times New Roman" panose="02020603050405020304" pitchFamily="18" charset="0"/>
                                            </a:rPr>
                                          </m:ctrlPr>
                                        </m:funcPr>
                                        <m:fName>
                                          <m:r>
                                            <a:rPr lang="en-US" sz="1600" b="0" i="1" smtClean="0">
                                              <a:latin typeface="Cambria Math" panose="02040503050406030204" pitchFamily="18" charset="0"/>
                                              <a:cs typeface="Times New Roman" panose="02020603050405020304" pitchFamily="18" charset="0"/>
                                            </a:rPr>
                                            <m:t>𝑙𝑜𝑔</m:t>
                                          </m:r>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30</m:t>
                                              </m:r>
                                            </m:den>
                                          </m:f>
                                        </m:e>
                                      </m:func>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20</m:t>
                                          </m:r>
                                        </m:num>
                                        <m:den>
                                          <m:r>
                                            <a:rPr lang="en-US" sz="1600" b="0" i="1" smtClean="0">
                                              <a:latin typeface="Cambria Math" panose="02040503050406030204" pitchFamily="18" charset="0"/>
                                              <a:cs typeface="Times New Roman" panose="02020603050405020304" pitchFamily="18" charset="0"/>
                                            </a:rPr>
                                            <m:t>30</m:t>
                                          </m:r>
                                        </m:den>
                                      </m:f>
                                      <m:func>
                                        <m:funcPr>
                                          <m:ctrlPr>
                                            <a:rPr lang="en-US" sz="1600" b="0" i="1" smtClean="0">
                                              <a:latin typeface="Cambria Math" panose="02040503050406030204" pitchFamily="18" charset="0"/>
                                              <a:cs typeface="Times New Roman" panose="02020603050405020304" pitchFamily="18" charset="0"/>
                                            </a:rPr>
                                          </m:ctrlPr>
                                        </m:funcPr>
                                        <m:fName>
                                          <m:r>
                                            <a:rPr lang="en-US" sz="1600" b="0" i="1" smtClean="0">
                                              <a:latin typeface="Cambria Math" panose="02040503050406030204" pitchFamily="18" charset="0"/>
                                              <a:cs typeface="Times New Roman" panose="02020603050405020304" pitchFamily="18" charset="0"/>
                                            </a:rPr>
                                            <m:t>𝑙𝑜𝑔</m:t>
                                          </m:r>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20</m:t>
                                              </m:r>
                                            </m:num>
                                            <m:den>
                                              <m:r>
                                                <a:rPr lang="en-US" sz="1600" b="0" i="1" smtClean="0">
                                                  <a:latin typeface="Cambria Math" panose="02040503050406030204" pitchFamily="18" charset="0"/>
                                                  <a:cs typeface="Times New Roman" panose="02020603050405020304" pitchFamily="18" charset="0"/>
                                                </a:rPr>
                                                <m:t>30</m:t>
                                              </m:r>
                                            </m:den>
                                          </m:f>
                                        </m:e>
                                      </m:func>
                                    </m:e>
                                  </m:d>
                                </m:e>
                              </m:d>
                            </m:oMath>
                          </a14:m>
                          <a:r>
                            <a:rPr lang="en-US" sz="1600" dirty="0">
                              <a:latin typeface="Times New Roman" panose="02020603050405020304" pitchFamily="18" charset="0"/>
                              <a:cs typeface="Times New Roman" panose="02020603050405020304" pitchFamily="18" charset="0"/>
                            </a:rPr>
                            <a:t> = 0.64</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cs typeface="Times New Roman" panose="02020603050405020304" pitchFamily="18" charset="0"/>
                                  </a:rPr>
                                  <m:t>1−</m:t>
                                </m:r>
                                <m:func>
                                  <m:funcPr>
                                    <m:ctrlPr>
                                      <a:rPr lang="en-US" sz="1200" b="0" i="1" dirty="0" smtClean="0">
                                        <a:latin typeface="Cambria Math" panose="02040503050406030204" pitchFamily="18" charset="0"/>
                                        <a:cs typeface="Times New Roman" panose="02020603050405020304" pitchFamily="18" charset="0"/>
                                      </a:rPr>
                                    </m:ctrlPr>
                                  </m:funcPr>
                                  <m:fName>
                                    <m:r>
                                      <m:rPr>
                                        <m:sty m:val="p"/>
                                      </m:rPr>
                                      <a:rPr lang="en-US" sz="1200" b="0" i="0" dirty="0" smtClean="0">
                                        <a:latin typeface="Cambria Math" panose="02040503050406030204" pitchFamily="18" charset="0"/>
                                        <a:cs typeface="Times New Roman" panose="02020603050405020304" pitchFamily="18" charset="0"/>
                                      </a:rPr>
                                      <m:t>max</m:t>
                                    </m:r>
                                  </m:fName>
                                  <m:e>
                                    <m:d>
                                      <m:dPr>
                                        <m:begChr m:val="{"/>
                                        <m:endChr m:val="}"/>
                                        <m:ctrlPr>
                                          <a:rPr lang="en-US" sz="1200" b="0" i="1" dirty="0" smtClean="0">
                                            <a:latin typeface="Cambria Math" panose="02040503050406030204" pitchFamily="18" charset="0"/>
                                            <a:cs typeface="Times New Roman" panose="02020603050405020304" pitchFamily="18" charset="0"/>
                                          </a:rPr>
                                        </m:ctrlPr>
                                      </m:dPr>
                                      <m:e>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10</m:t>
                                            </m:r>
                                          </m:num>
                                          <m:den>
                                            <m:r>
                                              <a:rPr lang="en-US" sz="1200" b="0" i="1" dirty="0" smtClean="0">
                                                <a:latin typeface="Cambria Math" panose="02040503050406030204" pitchFamily="18" charset="0"/>
                                                <a:cs typeface="Times New Roman" panose="02020603050405020304" pitchFamily="18" charset="0"/>
                                              </a:rPr>
                                              <m:t>30</m:t>
                                            </m:r>
                                          </m:den>
                                        </m:f>
                                        <m:r>
                                          <a:rPr lang="en-US" sz="1200" b="0" i="1" dirty="0" smtClean="0">
                                            <a:latin typeface="Cambria Math" panose="02040503050406030204" pitchFamily="18" charset="0"/>
                                            <a:cs typeface="Times New Roman" panose="02020603050405020304" pitchFamily="18" charset="0"/>
                                          </a:rPr>
                                          <m:t>,</m:t>
                                        </m:r>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20</m:t>
                                            </m:r>
                                          </m:num>
                                          <m:den>
                                            <m:r>
                                              <a:rPr lang="en-US" sz="1200" b="0" i="1" dirty="0" smtClean="0">
                                                <a:latin typeface="Cambria Math" panose="02040503050406030204" pitchFamily="18" charset="0"/>
                                                <a:cs typeface="Times New Roman" panose="02020603050405020304" pitchFamily="18" charset="0"/>
                                              </a:rPr>
                                              <m:t>30</m:t>
                                            </m:r>
                                          </m:den>
                                        </m:f>
                                      </m:e>
                                    </m:d>
                                  </m:e>
                                </m:func>
                                <m:r>
                                  <a:rPr lang="en-US" sz="1200" b="0" i="1" dirty="0" smtClean="0">
                                    <a:latin typeface="Cambria Math" panose="02040503050406030204" pitchFamily="18" charset="0"/>
                                    <a:cs typeface="Times New Roman" panose="02020603050405020304" pitchFamily="18" charset="0"/>
                                  </a:rPr>
                                  <m:t>=1−</m:t>
                                </m:r>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20</m:t>
                                    </m:r>
                                  </m:num>
                                  <m:den>
                                    <m:r>
                                      <a:rPr lang="en-US" sz="1200" b="0" i="1" dirty="0" smtClean="0">
                                        <a:latin typeface="Cambria Math" panose="02040503050406030204" pitchFamily="18" charset="0"/>
                                        <a:cs typeface="Times New Roman" panose="02020603050405020304" pitchFamily="18" charset="0"/>
                                      </a:rPr>
                                      <m:t>30</m:t>
                                    </m:r>
                                  </m:den>
                                </m:f>
                                <m:r>
                                  <a:rPr lang="en-US" sz="1200" b="0" i="1" dirty="0" smtClean="0">
                                    <a:latin typeface="Cambria Math" panose="02040503050406030204" pitchFamily="18" charset="0"/>
                                    <a:cs typeface="Times New Roman" panose="02020603050405020304" pitchFamily="18" charset="0"/>
                                  </a:rPr>
                                  <m:t>=0.333</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1961237"/>
                      </a:ext>
                    </a:extLst>
                  </a:tr>
                  <a:tr h="1291604">
                    <a:tc>
                      <a:txBody>
                        <a:bodyPr/>
                        <a:lstStyle/>
                        <a:p>
                          <a:r>
                            <a:rPr lang="en-US" sz="1400" dirty="0">
                              <a:latin typeface="Times New Roman" panose="02020603050405020304" pitchFamily="18" charset="0"/>
                              <a:cs typeface="Times New Roman" panose="02020603050405020304" pitchFamily="18" charset="0"/>
                            </a:rPr>
                            <a:t>Root node: </a:t>
                          </a:r>
                        </a:p>
                        <a:p>
                          <a:r>
                            <a:rPr lang="en-US" sz="1400" dirty="0">
                              <a:latin typeface="Times New Roman" panose="02020603050405020304" pitchFamily="18" charset="0"/>
                              <a:cs typeface="Times New Roman" panose="02020603050405020304" pitchFamily="18" charset="0"/>
                            </a:rPr>
                            <a:t>X1 &gt; s</a:t>
                          </a:r>
                        </a:p>
                      </a:txBody>
                      <a:tcPr/>
                    </a:tc>
                    <a:tc>
                      <a:txBody>
                        <a:bodyPr/>
                        <a:lstStyle/>
                        <a:p>
                          <a14:m>
                            <m:oMath xmlns:m="http://schemas.openxmlformats.org/officeDocument/2006/math">
                              <m:f>
                                <m:fPr>
                                  <m:ctrlPr>
                                    <a:rPr lang="en-US" sz="1400" b="0" i="1" dirty="0" smtClean="0">
                                      <a:latin typeface="Cambria Math" panose="02040503050406030204" pitchFamily="18" charset="0"/>
                                      <a:cs typeface="Times New Roman" panose="02020603050405020304" pitchFamily="18" charset="0"/>
                                    </a:rPr>
                                  </m:ctrlPr>
                                </m:fPr>
                                <m:num>
                                  <m:r>
                                    <a:rPr lang="en-US" sz="1400" b="0" i="1" dirty="0" smtClean="0">
                                      <a:latin typeface="Cambria Math" panose="02040503050406030204" pitchFamily="18" charset="0"/>
                                      <a:cs typeface="Times New Roman" panose="02020603050405020304" pitchFamily="18" charset="0"/>
                                    </a:rPr>
                                    <m:t>20</m:t>
                                  </m:r>
                                </m:num>
                                <m:den>
                                  <m:r>
                                    <a:rPr lang="en-US" sz="1400" b="0" i="1" dirty="0" smtClean="0">
                                      <a:latin typeface="Cambria Math" panose="02040503050406030204" pitchFamily="18" charset="0"/>
                                      <a:cs typeface="Times New Roman" panose="02020603050405020304" pitchFamily="18" charset="0"/>
                                    </a:rPr>
                                    <m:t>30</m:t>
                                  </m:r>
                                </m:den>
                              </m:f>
                              <m:r>
                                <a:rPr lang="en-US" sz="1400" b="0" i="1" dirty="0" smtClean="0">
                                  <a:latin typeface="Cambria Math" panose="02040503050406030204" pitchFamily="18" charset="0"/>
                                  <a:cs typeface="Times New Roman" panose="02020603050405020304" pitchFamily="18" charset="0"/>
                                </a:rPr>
                                <m:t>∗</m:t>
                              </m:r>
                              <m:d>
                                <m:dPr>
                                  <m:begChr m:val="{"/>
                                  <m:endChr m:val="}"/>
                                  <m:ctrlPr>
                                    <a:rPr lang="en-US" sz="1400" b="0" i="1" dirty="0" smtClean="0">
                                      <a:latin typeface="Cambria Math" panose="02040503050406030204" pitchFamily="18" charset="0"/>
                                      <a:cs typeface="Times New Roman" panose="02020603050405020304" pitchFamily="18" charset="0"/>
                                    </a:rPr>
                                  </m:ctrlPr>
                                </m:dPr>
                                <m:e>
                                  <m:r>
                                    <a:rPr lang="en-US" sz="1400" i="1" dirty="0" smtClean="0">
                                      <a:latin typeface="Cambria Math" panose="02040503050406030204" pitchFamily="18" charset="0"/>
                                      <a:cs typeface="Times New Roman" panose="02020603050405020304" pitchFamily="18" charset="0"/>
                                    </a:rPr>
                                    <m:t>1 – </m:t>
                                  </m:r>
                                  <m:d>
                                    <m:dPr>
                                      <m:ctrlPr>
                                        <a:rPr lang="en-US" sz="1400" b="0" i="1" dirty="0" smtClean="0">
                                          <a:latin typeface="Cambria Math" panose="02040503050406030204" pitchFamily="18" charset="0"/>
                                          <a:cs typeface="Times New Roman" panose="02020603050405020304" pitchFamily="18" charset="0"/>
                                        </a:rPr>
                                      </m:ctrlPr>
                                    </m:dPr>
                                    <m:e>
                                      <m:sSup>
                                        <m:sSupPr>
                                          <m:ctrlPr>
                                            <a:rPr lang="en-US" sz="1400" b="0" i="1" dirty="0" smtClean="0">
                                              <a:latin typeface="Cambria Math" panose="02040503050406030204" pitchFamily="18" charset="0"/>
                                              <a:cs typeface="Times New Roman" panose="02020603050405020304" pitchFamily="18" charset="0"/>
                                            </a:rPr>
                                          </m:ctrlPr>
                                        </m:sSupPr>
                                        <m:e>
                                          <m:d>
                                            <m:dPr>
                                              <m:ctrlPr>
                                                <a:rPr lang="en-US" sz="1400" b="0" i="1" dirty="0" smtClean="0">
                                                  <a:latin typeface="Cambria Math" panose="02040503050406030204" pitchFamily="18" charset="0"/>
                                                  <a:cs typeface="Times New Roman" panose="02020603050405020304" pitchFamily="18" charset="0"/>
                                                </a:rPr>
                                              </m:ctrlPr>
                                            </m:dPr>
                                            <m:e>
                                              <m:f>
                                                <m:fPr>
                                                  <m:ctrlPr>
                                                    <a:rPr lang="en-US" sz="1400" i="1" dirty="0" smtClean="0">
                                                      <a:latin typeface="Cambria Math" panose="02040503050406030204" pitchFamily="18" charset="0"/>
                                                      <a:cs typeface="Times New Roman" panose="02020603050405020304" pitchFamily="18" charset="0"/>
                                                    </a:rPr>
                                                  </m:ctrlPr>
                                                </m:fPr>
                                                <m:num>
                                                  <m:r>
                                                    <a:rPr lang="en-US" sz="1400" b="0" i="1" dirty="0" smtClean="0">
                                                      <a:latin typeface="Cambria Math" panose="02040503050406030204" pitchFamily="18" charset="0"/>
                                                      <a:cs typeface="Times New Roman" panose="02020603050405020304" pitchFamily="18" charset="0"/>
                                                    </a:rPr>
                                                    <m:t>9</m:t>
                                                  </m:r>
                                                </m:num>
                                                <m:den>
                                                  <m:r>
                                                    <a:rPr lang="en-US" sz="1400" b="0" i="1" dirty="0" smtClean="0">
                                                      <a:latin typeface="Cambria Math" panose="02040503050406030204" pitchFamily="18" charset="0"/>
                                                      <a:cs typeface="Times New Roman" panose="02020603050405020304" pitchFamily="18" charset="0"/>
                                                    </a:rPr>
                                                    <m:t>20</m:t>
                                                  </m:r>
                                                </m:den>
                                              </m:f>
                                            </m:e>
                                          </m:d>
                                        </m:e>
                                        <m:sup>
                                          <m:r>
                                            <a:rPr lang="en-US" sz="1400" b="0" i="1" dirty="0" smtClean="0">
                                              <a:latin typeface="Cambria Math" panose="02040503050406030204" pitchFamily="18" charset="0"/>
                                              <a:cs typeface="Times New Roman" panose="02020603050405020304" pitchFamily="18" charset="0"/>
                                            </a:rPr>
                                            <m:t>2</m:t>
                                          </m:r>
                                        </m:sup>
                                      </m:sSup>
                                      <m:r>
                                        <a:rPr lang="en-US" sz="1400" b="0" i="1" dirty="0" smtClean="0">
                                          <a:latin typeface="Cambria Math" panose="02040503050406030204" pitchFamily="18" charset="0"/>
                                          <a:cs typeface="Times New Roman" panose="02020603050405020304" pitchFamily="18" charset="0"/>
                                        </a:rPr>
                                        <m:t>+</m:t>
                                      </m:r>
                                      <m:sSup>
                                        <m:sSupPr>
                                          <m:ctrlPr>
                                            <a:rPr lang="en-US" sz="1400" b="0" i="1" dirty="0" smtClean="0">
                                              <a:latin typeface="Cambria Math" panose="02040503050406030204" pitchFamily="18" charset="0"/>
                                              <a:cs typeface="Times New Roman" panose="02020603050405020304" pitchFamily="18" charset="0"/>
                                            </a:rPr>
                                          </m:ctrlPr>
                                        </m:sSupPr>
                                        <m:e>
                                          <m:d>
                                            <m:dPr>
                                              <m:ctrlPr>
                                                <a:rPr lang="en-US" sz="1400" b="0" i="1" dirty="0" smtClean="0">
                                                  <a:latin typeface="Cambria Math" panose="02040503050406030204" pitchFamily="18" charset="0"/>
                                                  <a:cs typeface="Times New Roman" panose="02020603050405020304" pitchFamily="18" charset="0"/>
                                                </a:rPr>
                                              </m:ctrlPr>
                                            </m:dPr>
                                            <m:e>
                                              <m:f>
                                                <m:fPr>
                                                  <m:ctrlPr>
                                                    <a:rPr lang="en-US" sz="1400" b="0" i="1" dirty="0" smtClean="0">
                                                      <a:latin typeface="Cambria Math" panose="02040503050406030204" pitchFamily="18" charset="0"/>
                                                      <a:cs typeface="Times New Roman" panose="02020603050405020304" pitchFamily="18" charset="0"/>
                                                    </a:rPr>
                                                  </m:ctrlPr>
                                                </m:fPr>
                                                <m:num>
                                                  <m:r>
                                                    <a:rPr lang="en-US" sz="1400" b="0" i="1" dirty="0" smtClean="0">
                                                      <a:latin typeface="Cambria Math" panose="02040503050406030204" pitchFamily="18" charset="0"/>
                                                      <a:cs typeface="Times New Roman" panose="02020603050405020304" pitchFamily="18" charset="0"/>
                                                    </a:rPr>
                                                    <m:t>11</m:t>
                                                  </m:r>
                                                </m:num>
                                                <m:den>
                                                  <m:r>
                                                    <a:rPr lang="en-US" sz="1400" b="0" i="1" dirty="0" smtClean="0">
                                                      <a:latin typeface="Cambria Math" panose="02040503050406030204" pitchFamily="18" charset="0"/>
                                                      <a:cs typeface="Times New Roman" panose="02020603050405020304" pitchFamily="18" charset="0"/>
                                                    </a:rPr>
                                                    <m:t>20</m:t>
                                                  </m:r>
                                                </m:den>
                                              </m:f>
                                            </m:e>
                                          </m:d>
                                        </m:e>
                                        <m:sup>
                                          <m:r>
                                            <a:rPr lang="en-US" sz="1400" b="0" i="1" dirty="0" smtClean="0">
                                              <a:latin typeface="Cambria Math" panose="02040503050406030204" pitchFamily="18" charset="0"/>
                                              <a:cs typeface="Times New Roman" panose="02020603050405020304" pitchFamily="18" charset="0"/>
                                            </a:rPr>
                                            <m:t>2</m:t>
                                          </m:r>
                                        </m:sup>
                                      </m:sSup>
                                    </m:e>
                                  </m:d>
                                  <m:r>
                                    <a:rPr lang="en-US" sz="1400" i="1" dirty="0" smtClean="0">
                                      <a:latin typeface="Cambria Math" panose="02040503050406030204" pitchFamily="18" charset="0"/>
                                      <a:cs typeface="Times New Roman" panose="02020603050405020304" pitchFamily="18" charset="0"/>
                                    </a:rPr>
                                    <m:t> </m:t>
                                  </m:r>
                                </m:e>
                              </m:d>
                            </m:oMath>
                          </a14:m>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400" b="0" i="1" dirty="0" smtClean="0">
                                      <a:latin typeface="Cambria Math" panose="02040503050406030204" pitchFamily="18" charset="0"/>
                                      <a:cs typeface="Times New Roman" panose="02020603050405020304" pitchFamily="18" charset="0"/>
                                    </a:rPr>
                                  </m:ctrlPr>
                                </m:fPr>
                                <m:num>
                                  <m:r>
                                    <a:rPr lang="en-US" sz="1400" b="0" i="1" dirty="0" smtClean="0">
                                      <a:latin typeface="Cambria Math" panose="02040503050406030204" pitchFamily="18" charset="0"/>
                                      <a:cs typeface="Times New Roman" panose="02020603050405020304" pitchFamily="18" charset="0"/>
                                    </a:rPr>
                                    <m:t>10</m:t>
                                  </m:r>
                                </m:num>
                                <m:den>
                                  <m:r>
                                    <a:rPr lang="en-US" sz="1400" b="0" i="1" dirty="0" smtClean="0">
                                      <a:latin typeface="Cambria Math" panose="02040503050406030204" pitchFamily="18" charset="0"/>
                                      <a:cs typeface="Times New Roman" panose="02020603050405020304" pitchFamily="18" charset="0"/>
                                    </a:rPr>
                                    <m:t>30</m:t>
                                  </m:r>
                                </m:den>
                              </m:f>
                              <m:r>
                                <a:rPr lang="en-US" sz="1400" b="0" i="1" dirty="0" smtClean="0">
                                  <a:latin typeface="Cambria Math" panose="02040503050406030204" pitchFamily="18" charset="0"/>
                                  <a:cs typeface="Times New Roman" panose="02020603050405020304" pitchFamily="18" charset="0"/>
                                </a:rPr>
                                <m:t>∗</m:t>
                              </m:r>
                              <m:d>
                                <m:dPr>
                                  <m:begChr m:val="{"/>
                                  <m:endChr m:val="}"/>
                                  <m:ctrlPr>
                                    <a:rPr lang="en-US" sz="1400" b="0" i="1" dirty="0" smtClean="0">
                                      <a:latin typeface="Cambria Math" panose="02040503050406030204" pitchFamily="18" charset="0"/>
                                      <a:cs typeface="Times New Roman" panose="02020603050405020304" pitchFamily="18" charset="0"/>
                                    </a:rPr>
                                  </m:ctrlPr>
                                </m:dPr>
                                <m:e>
                                  <m:r>
                                    <a:rPr lang="en-US" sz="1400" i="1" dirty="0" smtClean="0">
                                      <a:latin typeface="Cambria Math" panose="02040503050406030204" pitchFamily="18" charset="0"/>
                                      <a:cs typeface="Times New Roman" panose="02020603050405020304" pitchFamily="18" charset="0"/>
                                    </a:rPr>
                                    <m:t>1 – </m:t>
                                  </m:r>
                                  <m:d>
                                    <m:dPr>
                                      <m:ctrlPr>
                                        <a:rPr lang="en-US" sz="1400" b="0" i="1" dirty="0" smtClean="0">
                                          <a:latin typeface="Cambria Math" panose="02040503050406030204" pitchFamily="18" charset="0"/>
                                          <a:cs typeface="Times New Roman" panose="02020603050405020304" pitchFamily="18" charset="0"/>
                                        </a:rPr>
                                      </m:ctrlPr>
                                    </m:dPr>
                                    <m:e>
                                      <m:sSup>
                                        <m:sSupPr>
                                          <m:ctrlPr>
                                            <a:rPr lang="en-US" sz="1400" b="0" i="1" dirty="0" smtClean="0">
                                              <a:latin typeface="Cambria Math" panose="02040503050406030204" pitchFamily="18" charset="0"/>
                                              <a:cs typeface="Times New Roman" panose="02020603050405020304" pitchFamily="18" charset="0"/>
                                            </a:rPr>
                                          </m:ctrlPr>
                                        </m:sSupPr>
                                        <m:e>
                                          <m:d>
                                            <m:dPr>
                                              <m:ctrlPr>
                                                <a:rPr lang="en-US" sz="1400" b="0" i="1" dirty="0" smtClean="0">
                                                  <a:latin typeface="Cambria Math" panose="02040503050406030204" pitchFamily="18" charset="0"/>
                                                  <a:cs typeface="Times New Roman" panose="02020603050405020304" pitchFamily="18" charset="0"/>
                                                </a:rPr>
                                              </m:ctrlPr>
                                            </m:dPr>
                                            <m:e>
                                              <m:f>
                                                <m:fPr>
                                                  <m:ctrlPr>
                                                    <a:rPr lang="en-US" sz="1400" i="1" dirty="0" smtClean="0">
                                                      <a:latin typeface="Cambria Math" panose="02040503050406030204" pitchFamily="18" charset="0"/>
                                                      <a:cs typeface="Times New Roman" panose="02020603050405020304" pitchFamily="18" charset="0"/>
                                                    </a:rPr>
                                                  </m:ctrlPr>
                                                </m:fPr>
                                                <m:num>
                                                  <m:r>
                                                    <a:rPr lang="en-US" sz="1400" b="0" i="1" dirty="0" smtClean="0">
                                                      <a:latin typeface="Cambria Math" panose="02040503050406030204" pitchFamily="18" charset="0"/>
                                                      <a:cs typeface="Times New Roman" panose="02020603050405020304" pitchFamily="18" charset="0"/>
                                                    </a:rPr>
                                                    <m:t>1</m:t>
                                                  </m:r>
                                                </m:num>
                                                <m:den>
                                                  <m:r>
                                                    <a:rPr lang="en-US" sz="1400" b="0" i="1" dirty="0" smtClean="0">
                                                      <a:latin typeface="Cambria Math" panose="02040503050406030204" pitchFamily="18" charset="0"/>
                                                      <a:cs typeface="Times New Roman" panose="02020603050405020304" pitchFamily="18" charset="0"/>
                                                    </a:rPr>
                                                    <m:t>10</m:t>
                                                  </m:r>
                                                </m:den>
                                              </m:f>
                                            </m:e>
                                          </m:d>
                                        </m:e>
                                        <m:sup>
                                          <m:r>
                                            <a:rPr lang="en-US" sz="1400" b="0" i="1" dirty="0" smtClean="0">
                                              <a:latin typeface="Cambria Math" panose="02040503050406030204" pitchFamily="18" charset="0"/>
                                              <a:cs typeface="Times New Roman" panose="02020603050405020304" pitchFamily="18" charset="0"/>
                                            </a:rPr>
                                            <m:t>2</m:t>
                                          </m:r>
                                        </m:sup>
                                      </m:sSup>
                                      <m:r>
                                        <a:rPr lang="en-US" sz="1400" b="0" i="1" dirty="0" smtClean="0">
                                          <a:latin typeface="Cambria Math" panose="02040503050406030204" pitchFamily="18" charset="0"/>
                                          <a:cs typeface="Times New Roman" panose="02020603050405020304" pitchFamily="18" charset="0"/>
                                        </a:rPr>
                                        <m:t>+</m:t>
                                      </m:r>
                                      <m:sSup>
                                        <m:sSupPr>
                                          <m:ctrlPr>
                                            <a:rPr lang="en-US" sz="1400" b="0" i="1" dirty="0" smtClean="0">
                                              <a:latin typeface="Cambria Math" panose="02040503050406030204" pitchFamily="18" charset="0"/>
                                              <a:cs typeface="Times New Roman" panose="02020603050405020304" pitchFamily="18" charset="0"/>
                                            </a:rPr>
                                          </m:ctrlPr>
                                        </m:sSupPr>
                                        <m:e>
                                          <m:d>
                                            <m:dPr>
                                              <m:ctrlPr>
                                                <a:rPr lang="en-US" sz="1400" b="0" i="1" dirty="0" smtClean="0">
                                                  <a:latin typeface="Cambria Math" panose="02040503050406030204" pitchFamily="18" charset="0"/>
                                                  <a:cs typeface="Times New Roman" panose="02020603050405020304" pitchFamily="18" charset="0"/>
                                                </a:rPr>
                                              </m:ctrlPr>
                                            </m:dPr>
                                            <m:e>
                                              <m:f>
                                                <m:fPr>
                                                  <m:ctrlPr>
                                                    <a:rPr lang="en-US" sz="1400" b="0" i="1" dirty="0" smtClean="0">
                                                      <a:latin typeface="Cambria Math" panose="02040503050406030204" pitchFamily="18" charset="0"/>
                                                      <a:cs typeface="Times New Roman" panose="02020603050405020304" pitchFamily="18" charset="0"/>
                                                    </a:rPr>
                                                  </m:ctrlPr>
                                                </m:fPr>
                                                <m:num>
                                                  <m:r>
                                                    <a:rPr lang="en-US" sz="1400" b="0" i="1" dirty="0" smtClean="0">
                                                      <a:latin typeface="Cambria Math" panose="02040503050406030204" pitchFamily="18" charset="0"/>
                                                      <a:cs typeface="Times New Roman" panose="02020603050405020304" pitchFamily="18" charset="0"/>
                                                    </a:rPr>
                                                    <m:t>9</m:t>
                                                  </m:r>
                                                </m:num>
                                                <m:den>
                                                  <m:r>
                                                    <a:rPr lang="en-US" sz="1400" b="0" i="1" dirty="0" smtClean="0">
                                                      <a:latin typeface="Cambria Math" panose="02040503050406030204" pitchFamily="18" charset="0"/>
                                                      <a:cs typeface="Times New Roman" panose="02020603050405020304" pitchFamily="18" charset="0"/>
                                                    </a:rPr>
                                                    <m:t>10</m:t>
                                                  </m:r>
                                                </m:den>
                                              </m:f>
                                            </m:e>
                                          </m:d>
                                        </m:e>
                                        <m:sup>
                                          <m:r>
                                            <a:rPr lang="en-US" sz="1400" b="0" i="1" dirty="0" smtClean="0">
                                              <a:latin typeface="Cambria Math" panose="02040503050406030204" pitchFamily="18" charset="0"/>
                                              <a:cs typeface="Times New Roman" panose="02020603050405020304" pitchFamily="18" charset="0"/>
                                            </a:rPr>
                                            <m:t>2</m:t>
                                          </m:r>
                                        </m:sup>
                                      </m:sSup>
                                    </m:e>
                                  </m:d>
                                  <m:r>
                                    <a:rPr lang="en-US" sz="1400" i="1" dirty="0" smtClean="0">
                                      <a:latin typeface="Cambria Math" panose="02040503050406030204" pitchFamily="18" charset="0"/>
                                      <a:cs typeface="Times New Roman" panose="02020603050405020304" pitchFamily="18" charset="0"/>
                                    </a:rPr>
                                    <m:t> </m:t>
                                  </m:r>
                                </m:e>
                              </m:d>
                              <m:r>
                                <a:rPr lang="en-US" sz="1400" b="0" i="1" dirty="0" smtClean="0">
                                  <a:latin typeface="Cambria Math" panose="02040503050406030204" pitchFamily="18" charset="0"/>
                                  <a:cs typeface="Times New Roman" panose="02020603050405020304" pitchFamily="18" charset="0"/>
                                </a:rPr>
                                <m:t>=</m:t>
                              </m:r>
                            </m:oMath>
                          </a14:m>
                          <a:endParaRPr lang="en-US" sz="1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20</m:t>
                                    </m:r>
                                  </m:num>
                                  <m:den>
                                    <m:r>
                                      <a:rPr lang="en-US" sz="1400" b="0" i="1" smtClean="0">
                                        <a:latin typeface="Cambria Math" panose="02040503050406030204" pitchFamily="18" charset="0"/>
                                        <a:cs typeface="Times New Roman" panose="02020603050405020304" pitchFamily="18" charset="0"/>
                                      </a:rPr>
                                      <m:t>30</m:t>
                                    </m:r>
                                  </m:den>
                                </m:f>
                                <m:r>
                                  <a:rPr lang="en-US" sz="1400" b="0" i="1" smtClean="0">
                                    <a:latin typeface="Cambria Math" panose="02040503050406030204" pitchFamily="18" charset="0"/>
                                    <a:cs typeface="Times New Roman" panose="02020603050405020304" pitchFamily="18" charset="0"/>
                                  </a:rPr>
                                  <m:t> ∗0.495+</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10</m:t>
                                    </m:r>
                                  </m:num>
                                  <m:den>
                                    <m:r>
                                      <a:rPr lang="en-US" sz="1400" b="0" i="1" smtClean="0">
                                        <a:latin typeface="Cambria Math" panose="02040503050406030204" pitchFamily="18" charset="0"/>
                                        <a:cs typeface="Times New Roman" panose="02020603050405020304" pitchFamily="18" charset="0"/>
                                      </a:rPr>
                                      <m:t>30</m:t>
                                    </m:r>
                                  </m:den>
                                </m:f>
                                <m:r>
                                  <a:rPr lang="en-US" sz="1400" b="0" i="1" smtClean="0">
                                    <a:latin typeface="Cambria Math" panose="02040503050406030204" pitchFamily="18" charset="0"/>
                                    <a:cs typeface="Times New Roman" panose="02020603050405020304" pitchFamily="18" charset="0"/>
                                  </a:rPr>
                                  <m:t> ∗0.18=</m:t>
                                </m:r>
                                <m:r>
                                  <a:rPr lang="en-US" sz="1400" b="1" i="1" smtClean="0">
                                    <a:solidFill>
                                      <a:srgbClr val="FF0000"/>
                                    </a:solidFill>
                                    <a:latin typeface="Cambria Math" panose="02040503050406030204" pitchFamily="18" charset="0"/>
                                    <a:cs typeface="Times New Roman" panose="02020603050405020304" pitchFamily="18" charset="0"/>
                                  </a:rPr>
                                  <m:t>𝟎</m:t>
                                </m:r>
                                <m:r>
                                  <a:rPr lang="en-US" sz="1400" b="1" i="1" smtClean="0">
                                    <a:solidFill>
                                      <a:srgbClr val="FF0000"/>
                                    </a:solidFill>
                                    <a:latin typeface="Cambria Math" panose="02040503050406030204" pitchFamily="18" charset="0"/>
                                    <a:cs typeface="Times New Roman" panose="02020603050405020304" pitchFamily="18" charset="0"/>
                                  </a:rPr>
                                  <m:t>.</m:t>
                                </m:r>
                                <m:r>
                                  <a:rPr lang="en-US" sz="1400" b="1" i="1" smtClean="0">
                                    <a:solidFill>
                                      <a:srgbClr val="FF0000"/>
                                    </a:solidFill>
                                    <a:latin typeface="Cambria Math" panose="02040503050406030204" pitchFamily="18" charset="0"/>
                                    <a:cs typeface="Times New Roman" panose="02020603050405020304" pitchFamily="18" charset="0"/>
                                  </a:rPr>
                                  <m:t>𝟑𝟗</m:t>
                                </m:r>
                              </m:oMath>
                            </m:oMathPara>
                          </a14:m>
                          <a:endParaRPr lang="en-US" sz="1400" b="1"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20</m:t>
                                  </m:r>
                                </m:num>
                                <m:den>
                                  <m:r>
                                    <a:rPr lang="en-US" sz="1600" b="0" i="1" smtClean="0">
                                      <a:latin typeface="Cambria Math" panose="02040503050406030204" pitchFamily="18" charset="0"/>
                                      <a:cs typeface="Times New Roman" panose="02020603050405020304" pitchFamily="18" charset="0"/>
                                    </a:rPr>
                                    <m:t>30</m:t>
                                  </m:r>
                                </m:den>
                              </m:f>
                              <m:d>
                                <m:dPr>
                                  <m:begChr m:val="{"/>
                                  <m:endChr m:val="}"/>
                                  <m:ctrlPr>
                                    <a:rPr lang="en-US" sz="1600" b="0" i="1" smtClean="0">
                                      <a:latin typeface="Cambria Math" panose="02040503050406030204" pitchFamily="18" charset="0"/>
                                      <a:cs typeface="Times New Roman" panose="02020603050405020304" pitchFamily="18" charset="0"/>
                                    </a:rPr>
                                  </m:ctrlPr>
                                </m:dPr>
                                <m:e>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9</m:t>
                                          </m:r>
                                        </m:num>
                                        <m:den>
                                          <m:r>
                                            <a:rPr lang="en-US" sz="1600" b="0" i="1" smtClean="0">
                                              <a:latin typeface="Cambria Math" panose="02040503050406030204" pitchFamily="18" charset="0"/>
                                              <a:cs typeface="Times New Roman" panose="02020603050405020304" pitchFamily="18" charset="0"/>
                                            </a:rPr>
                                            <m:t>20</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9</m:t>
                                              </m:r>
                                            </m:num>
                                            <m:den>
                                              <m:r>
                                                <a:rPr lang="en-US" sz="1600" b="0" i="1" smtClean="0">
                                                  <a:latin typeface="Cambria Math" panose="02040503050406030204" pitchFamily="18" charset="0"/>
                                                  <a:cs typeface="Times New Roman" panose="02020603050405020304" pitchFamily="18" charset="0"/>
                                                </a:rPr>
                                                <m:t>20</m:t>
                                              </m:r>
                                            </m:den>
                                          </m:f>
                                        </m:e>
                                      </m:func>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11</m:t>
                                          </m:r>
                                        </m:num>
                                        <m:den>
                                          <m:r>
                                            <a:rPr lang="en-US" sz="1600" b="0" i="1" smtClean="0">
                                              <a:latin typeface="Cambria Math" panose="02040503050406030204" pitchFamily="18" charset="0"/>
                                              <a:cs typeface="Times New Roman" panose="02020603050405020304" pitchFamily="18" charset="0"/>
                                            </a:rPr>
                                            <m:t>20</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11</m:t>
                                              </m:r>
                                            </m:num>
                                            <m:den>
                                              <m:r>
                                                <a:rPr lang="en-US" sz="1600" b="0" i="1" smtClean="0">
                                                  <a:latin typeface="Cambria Math" panose="02040503050406030204" pitchFamily="18" charset="0"/>
                                                  <a:cs typeface="Times New Roman" panose="02020603050405020304" pitchFamily="18" charset="0"/>
                                                </a:rPr>
                                                <m:t>20</m:t>
                                              </m:r>
                                            </m:den>
                                          </m:f>
                                        </m:e>
                                      </m:func>
                                    </m:e>
                                  </m:d>
                                </m:e>
                              </m:d>
                            </m:oMath>
                          </a14:m>
                          <a:r>
                            <a:rPr lang="en-US" sz="16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30</m:t>
                                  </m:r>
                                </m:den>
                              </m:f>
                              <m:d>
                                <m:dPr>
                                  <m:begChr m:val="{"/>
                                  <m:endChr m:val="}"/>
                                  <m:ctrlPr>
                                    <a:rPr lang="en-US" sz="1600" b="0" i="1" smtClean="0">
                                      <a:latin typeface="Cambria Math" panose="02040503050406030204" pitchFamily="18" charset="0"/>
                                      <a:cs typeface="Times New Roman" panose="02020603050405020304" pitchFamily="18" charset="0"/>
                                    </a:rPr>
                                  </m:ctrlPr>
                                </m:dPr>
                                <m:e>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10</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10</m:t>
                                              </m:r>
                                            </m:den>
                                          </m:f>
                                        </m:e>
                                      </m:func>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9</m:t>
                                          </m:r>
                                        </m:num>
                                        <m:den>
                                          <m:r>
                                            <a:rPr lang="en-US" sz="1600" b="0" i="1" smtClean="0">
                                              <a:latin typeface="Cambria Math" panose="02040503050406030204" pitchFamily="18" charset="0"/>
                                              <a:cs typeface="Times New Roman" panose="02020603050405020304" pitchFamily="18" charset="0"/>
                                            </a:rPr>
                                            <m:t>10</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9</m:t>
                                              </m:r>
                                            </m:num>
                                            <m:den>
                                              <m:r>
                                                <a:rPr lang="en-US" sz="1600" b="0" i="1" smtClean="0">
                                                  <a:latin typeface="Cambria Math" panose="02040503050406030204" pitchFamily="18" charset="0"/>
                                                  <a:cs typeface="Times New Roman" panose="02020603050405020304" pitchFamily="18" charset="0"/>
                                                </a:rPr>
                                                <m:t>10</m:t>
                                              </m:r>
                                            </m:den>
                                          </m:f>
                                        </m:e>
                                      </m:func>
                                    </m:e>
                                  </m:d>
                                </m:e>
                              </m:d>
                            </m:oMath>
                          </a14:m>
                          <a:r>
                            <a:rPr lang="en-US" sz="16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20</m:t>
                                    </m:r>
                                  </m:num>
                                  <m:den>
                                    <m:r>
                                      <a:rPr lang="en-US" sz="1400" b="0" i="1" smtClean="0">
                                        <a:latin typeface="Cambria Math" panose="02040503050406030204" pitchFamily="18" charset="0"/>
                                        <a:cs typeface="Times New Roman" panose="02020603050405020304" pitchFamily="18" charset="0"/>
                                      </a:rPr>
                                      <m:t>30</m:t>
                                    </m:r>
                                  </m:den>
                                </m:f>
                                <m:r>
                                  <a:rPr lang="en-US" sz="1400" b="0" i="1" smtClean="0">
                                    <a:latin typeface="Cambria Math" panose="02040503050406030204" pitchFamily="18" charset="0"/>
                                    <a:cs typeface="Times New Roman" panose="02020603050405020304" pitchFamily="18" charset="0"/>
                                  </a:rPr>
                                  <m:t> ∗0.69+</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10</m:t>
                                    </m:r>
                                  </m:num>
                                  <m:den>
                                    <m:r>
                                      <a:rPr lang="en-US" sz="1400" b="0" i="1" smtClean="0">
                                        <a:latin typeface="Cambria Math" panose="02040503050406030204" pitchFamily="18" charset="0"/>
                                        <a:cs typeface="Times New Roman" panose="02020603050405020304" pitchFamily="18" charset="0"/>
                                      </a:rPr>
                                      <m:t>30</m:t>
                                    </m:r>
                                  </m:den>
                                </m:f>
                                <m:r>
                                  <a:rPr lang="en-US" sz="1400" b="0" i="1" smtClean="0">
                                    <a:latin typeface="Cambria Math" panose="02040503050406030204" pitchFamily="18" charset="0"/>
                                    <a:cs typeface="Times New Roman" panose="02020603050405020304" pitchFamily="18" charset="0"/>
                                  </a:rPr>
                                  <m:t> ∗0.325=</m:t>
                                </m:r>
                                <m:r>
                                  <a:rPr lang="en-US" sz="1400" b="1" i="1" smtClean="0">
                                    <a:solidFill>
                                      <a:srgbClr val="FF0000"/>
                                    </a:solidFill>
                                    <a:latin typeface="Cambria Math" panose="02040503050406030204" pitchFamily="18" charset="0"/>
                                    <a:cs typeface="Times New Roman" panose="02020603050405020304" pitchFamily="18" charset="0"/>
                                  </a:rPr>
                                  <m:t>𝟎</m:t>
                                </m:r>
                                <m:r>
                                  <a:rPr lang="en-US" sz="1400" b="1" i="1" smtClean="0">
                                    <a:solidFill>
                                      <a:srgbClr val="FF0000"/>
                                    </a:solidFill>
                                    <a:latin typeface="Cambria Math" panose="02040503050406030204" pitchFamily="18" charset="0"/>
                                    <a:cs typeface="Times New Roman" panose="02020603050405020304" pitchFamily="18" charset="0"/>
                                  </a:rPr>
                                  <m:t>.</m:t>
                                </m:r>
                                <m:r>
                                  <a:rPr lang="en-US" sz="1400" b="1" i="1" smtClean="0">
                                    <a:solidFill>
                                      <a:srgbClr val="FF0000"/>
                                    </a:solidFill>
                                    <a:latin typeface="Cambria Math" panose="02040503050406030204" pitchFamily="18" charset="0"/>
                                    <a:cs typeface="Times New Roman" panose="02020603050405020304" pitchFamily="18" charset="0"/>
                                  </a:rPr>
                                  <m:t>𝟓𝟕</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20</m:t>
                                    </m:r>
                                  </m:num>
                                  <m:den>
                                    <m:r>
                                      <a:rPr lang="en-US" sz="1100" b="0" i="1" smtClean="0">
                                        <a:latin typeface="Cambria Math" panose="02040503050406030204" pitchFamily="18" charset="0"/>
                                        <a:cs typeface="Times New Roman" panose="02020603050405020304" pitchFamily="18" charset="0"/>
                                      </a:rPr>
                                      <m:t>30</m:t>
                                    </m:r>
                                  </m:den>
                                </m:f>
                                <m:r>
                                  <a:rPr lang="en-US" sz="1100" b="0" i="1" smtClean="0">
                                    <a:latin typeface="Cambria Math" panose="02040503050406030204" pitchFamily="18" charset="0"/>
                                    <a:cs typeface="Times New Roman" panose="02020603050405020304" pitchFamily="18" charset="0"/>
                                  </a:rPr>
                                  <m:t>{1−</m:t>
                                </m:r>
                                <m:func>
                                  <m:funcPr>
                                    <m:ctrlPr>
                                      <a:rPr lang="en-US" sz="1100" b="0" i="1" smtClean="0">
                                        <a:latin typeface="Cambria Math" panose="02040503050406030204" pitchFamily="18" charset="0"/>
                                        <a:cs typeface="Times New Roman" panose="02020603050405020304" pitchFamily="18" charset="0"/>
                                      </a:rPr>
                                    </m:ctrlPr>
                                  </m:funcPr>
                                  <m:fName>
                                    <m:r>
                                      <m:rPr>
                                        <m:sty m:val="p"/>
                                      </m:rPr>
                                      <a:rPr lang="en-US" sz="1100" b="0" i="0" smtClean="0">
                                        <a:latin typeface="Cambria Math" panose="02040503050406030204" pitchFamily="18" charset="0"/>
                                        <a:cs typeface="Times New Roman" panose="02020603050405020304" pitchFamily="18" charset="0"/>
                                      </a:rPr>
                                      <m:t>max</m:t>
                                    </m:r>
                                  </m:fName>
                                  <m:e>
                                    <m:d>
                                      <m:dPr>
                                        <m:ctrlPr>
                                          <a:rPr lang="en-US" sz="1100" b="0" i="1" smtClean="0">
                                            <a:latin typeface="Cambria Math" panose="02040503050406030204" pitchFamily="18" charset="0"/>
                                            <a:cs typeface="Times New Roman" panose="02020603050405020304" pitchFamily="18" charset="0"/>
                                          </a:rPr>
                                        </m:ctrlPr>
                                      </m:dPr>
                                      <m:e>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9</m:t>
                                            </m:r>
                                          </m:num>
                                          <m:den>
                                            <m:r>
                                              <a:rPr lang="en-US" sz="1100" b="0" i="1" smtClean="0">
                                                <a:latin typeface="Cambria Math" panose="02040503050406030204" pitchFamily="18" charset="0"/>
                                                <a:cs typeface="Times New Roman" panose="02020603050405020304" pitchFamily="18" charset="0"/>
                                              </a:rPr>
                                              <m:t>20</m:t>
                                            </m:r>
                                          </m:den>
                                        </m:f>
                                        <m:r>
                                          <a:rPr lang="en-US" sz="1100" b="0" i="1" smtClean="0">
                                            <a:latin typeface="Cambria Math" panose="02040503050406030204" pitchFamily="18" charset="0"/>
                                            <a:cs typeface="Times New Roman" panose="02020603050405020304" pitchFamily="18" charset="0"/>
                                          </a:rPr>
                                          <m:t>,</m:t>
                                        </m:r>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11</m:t>
                                            </m:r>
                                          </m:num>
                                          <m:den>
                                            <m:r>
                                              <a:rPr lang="en-US" sz="1100" b="0" i="1" smtClean="0">
                                                <a:latin typeface="Cambria Math" panose="02040503050406030204" pitchFamily="18" charset="0"/>
                                                <a:cs typeface="Times New Roman" panose="02020603050405020304" pitchFamily="18" charset="0"/>
                                              </a:rPr>
                                              <m:t>20</m:t>
                                            </m:r>
                                          </m:den>
                                        </m:f>
                                      </m:e>
                                    </m:d>
                                  </m:e>
                                </m:func>
                                <m:r>
                                  <a:rPr lang="en-US" sz="1100" b="0" i="1" smtClean="0">
                                    <a:latin typeface="Cambria Math" panose="02040503050406030204" pitchFamily="18" charset="0"/>
                                    <a:cs typeface="Times New Roman" panose="02020603050405020304" pitchFamily="18" charset="0"/>
                                  </a:rPr>
                                  <m:t>}+</m:t>
                                </m:r>
                              </m:oMath>
                            </m:oMathPara>
                          </a14:m>
                          <a:endParaRPr lang="en-US" sz="11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10</m:t>
                                    </m:r>
                                  </m:num>
                                  <m:den>
                                    <m:r>
                                      <a:rPr lang="en-US" sz="1100" b="0" i="1" smtClean="0">
                                        <a:latin typeface="Cambria Math" panose="02040503050406030204" pitchFamily="18" charset="0"/>
                                        <a:cs typeface="Times New Roman" panose="02020603050405020304" pitchFamily="18" charset="0"/>
                                      </a:rPr>
                                      <m:t>30</m:t>
                                    </m:r>
                                  </m:den>
                                </m:f>
                                <m:r>
                                  <a:rPr lang="en-US" sz="1100" b="0" i="1" smtClean="0">
                                    <a:latin typeface="Cambria Math" panose="02040503050406030204" pitchFamily="18" charset="0"/>
                                    <a:cs typeface="Times New Roman" panose="02020603050405020304" pitchFamily="18" charset="0"/>
                                  </a:rPr>
                                  <m:t>{1−</m:t>
                                </m:r>
                                <m:func>
                                  <m:funcPr>
                                    <m:ctrlPr>
                                      <a:rPr lang="en-US" sz="1100" b="0" i="1" smtClean="0">
                                        <a:latin typeface="Cambria Math" panose="02040503050406030204" pitchFamily="18" charset="0"/>
                                        <a:cs typeface="Times New Roman" panose="02020603050405020304" pitchFamily="18" charset="0"/>
                                      </a:rPr>
                                    </m:ctrlPr>
                                  </m:funcPr>
                                  <m:fName>
                                    <m:r>
                                      <m:rPr>
                                        <m:sty m:val="p"/>
                                      </m:rPr>
                                      <a:rPr lang="en-US" sz="1100" b="0" i="0" smtClean="0">
                                        <a:latin typeface="Cambria Math" panose="02040503050406030204" pitchFamily="18" charset="0"/>
                                        <a:cs typeface="Times New Roman" panose="02020603050405020304" pitchFamily="18" charset="0"/>
                                      </a:rPr>
                                      <m:t>max</m:t>
                                    </m:r>
                                  </m:fName>
                                  <m:e>
                                    <m:d>
                                      <m:dPr>
                                        <m:ctrlPr>
                                          <a:rPr lang="en-US" sz="1100" b="0" i="1" smtClean="0">
                                            <a:latin typeface="Cambria Math" panose="02040503050406030204" pitchFamily="18" charset="0"/>
                                            <a:cs typeface="Times New Roman" panose="02020603050405020304" pitchFamily="18" charset="0"/>
                                          </a:rPr>
                                        </m:ctrlPr>
                                      </m:dPr>
                                      <m:e>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1</m:t>
                                            </m:r>
                                          </m:num>
                                          <m:den>
                                            <m:r>
                                              <a:rPr lang="en-US" sz="1100" b="0" i="1" smtClean="0">
                                                <a:latin typeface="Cambria Math" panose="02040503050406030204" pitchFamily="18" charset="0"/>
                                                <a:cs typeface="Times New Roman" panose="02020603050405020304" pitchFamily="18" charset="0"/>
                                              </a:rPr>
                                              <m:t>10</m:t>
                                            </m:r>
                                          </m:den>
                                        </m:f>
                                        <m:r>
                                          <a:rPr lang="en-US" sz="1100" b="0" i="1" smtClean="0">
                                            <a:latin typeface="Cambria Math" panose="02040503050406030204" pitchFamily="18" charset="0"/>
                                            <a:cs typeface="Times New Roman" panose="02020603050405020304" pitchFamily="18" charset="0"/>
                                          </a:rPr>
                                          <m:t>,</m:t>
                                        </m:r>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9</m:t>
                                            </m:r>
                                          </m:num>
                                          <m:den>
                                            <m:r>
                                              <a:rPr lang="en-US" sz="1100" b="0" i="1" smtClean="0">
                                                <a:latin typeface="Cambria Math" panose="02040503050406030204" pitchFamily="18" charset="0"/>
                                                <a:cs typeface="Times New Roman" panose="02020603050405020304" pitchFamily="18" charset="0"/>
                                              </a:rPr>
                                              <m:t>10</m:t>
                                            </m:r>
                                          </m:den>
                                        </m:f>
                                      </m:e>
                                    </m:d>
                                    <m:r>
                                      <a:rPr lang="en-US" sz="1100" b="0" i="1" smtClean="0">
                                        <a:latin typeface="Cambria Math" panose="02040503050406030204" pitchFamily="18" charset="0"/>
                                        <a:cs typeface="Times New Roman" panose="02020603050405020304" pitchFamily="18" charset="0"/>
                                      </a:rPr>
                                      <m:t>}</m:t>
                                    </m:r>
                                  </m:e>
                                </m:func>
                                <m:r>
                                  <a:rPr lang="en-US" sz="1100" b="0" i="1" smtClean="0">
                                    <a:latin typeface="Cambria Math" panose="02040503050406030204" pitchFamily="18" charset="0"/>
                                    <a:cs typeface="Times New Roman" panose="02020603050405020304" pitchFamily="18" charset="0"/>
                                  </a:rPr>
                                  <m:t>=</m:t>
                                </m:r>
                              </m:oMath>
                            </m:oMathPara>
                          </a14:m>
                          <a:endParaRPr lang="en-US" sz="11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latin typeface="Times New Roman" panose="02020603050405020304" pitchFamily="18" charset="0"/>
                              <a:cs typeface="Times New Roman" panose="02020603050405020304" pitchFamily="18" charset="0"/>
                            </a:rPr>
                            <a:t>0.333</a:t>
                          </a:r>
                          <a:endParaRPr lang="en-US" sz="1600" b="1" dirty="0">
                            <a:solidFill>
                              <a:srgbClr val="FF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1688524"/>
                      </a:ext>
                    </a:extLst>
                  </a:tr>
                  <a:tr h="1510057">
                    <a:tc>
                      <a:txBody>
                        <a:bodyPr/>
                        <a:lstStyle/>
                        <a:p>
                          <a:r>
                            <a:rPr lang="en-US" sz="1400" dirty="0">
                              <a:latin typeface="Times New Roman" panose="02020603050405020304" pitchFamily="18" charset="0"/>
                              <a:cs typeface="Times New Roman" panose="02020603050405020304" pitchFamily="18" charset="0"/>
                            </a:rPr>
                            <a:t>Root node: </a:t>
                          </a:r>
                        </a:p>
                        <a:p>
                          <a:r>
                            <a:rPr lang="en-US" sz="1400" dirty="0">
                              <a:latin typeface="Times New Roman" panose="02020603050405020304" pitchFamily="18" charset="0"/>
                              <a:cs typeface="Times New Roman" panose="02020603050405020304" pitchFamily="18" charset="0"/>
                            </a:rPr>
                            <a:t>X2 &gt; s</a:t>
                          </a:r>
                        </a:p>
                      </a:txBody>
                      <a:tcPr/>
                    </a:tc>
                    <a:tc>
                      <a:txBody>
                        <a:bodyPr/>
                        <a:lstStyle/>
                        <a:p>
                          <a:pPr/>
                          <a14:m>
                            <m:oMathPara xmlns:m="http://schemas.openxmlformats.org/officeDocument/2006/math">
                              <m:oMathParaPr>
                                <m:jc m:val="left"/>
                              </m:oMathParaPr>
                              <m:oMath xmlns:m="http://schemas.openxmlformats.org/officeDocument/2006/math">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15</m:t>
                                    </m:r>
                                  </m:num>
                                  <m:den>
                                    <m:r>
                                      <a:rPr lang="en-US" sz="1200" b="0" i="1" dirty="0" smtClean="0">
                                        <a:latin typeface="Cambria Math" panose="02040503050406030204" pitchFamily="18" charset="0"/>
                                        <a:cs typeface="Times New Roman" panose="02020603050405020304" pitchFamily="18" charset="0"/>
                                      </a:rPr>
                                      <m:t>30</m:t>
                                    </m:r>
                                  </m:den>
                                </m:f>
                                <m:r>
                                  <a:rPr lang="en-US" sz="1200" b="0" i="1" dirty="0" smtClean="0">
                                    <a:latin typeface="Cambria Math" panose="02040503050406030204" pitchFamily="18" charset="0"/>
                                    <a:cs typeface="Times New Roman" panose="02020603050405020304" pitchFamily="18" charset="0"/>
                                  </a:rPr>
                                  <m:t>∗</m:t>
                                </m:r>
                                <m:d>
                                  <m:dPr>
                                    <m:begChr m:val="{"/>
                                    <m:endChr m:val="}"/>
                                    <m:ctrlPr>
                                      <a:rPr lang="en-US" sz="1200" b="0" i="1" dirty="0" smtClean="0">
                                        <a:latin typeface="Cambria Math" panose="02040503050406030204" pitchFamily="18" charset="0"/>
                                        <a:cs typeface="Times New Roman" panose="02020603050405020304" pitchFamily="18" charset="0"/>
                                      </a:rPr>
                                    </m:ctrlPr>
                                  </m:dPr>
                                  <m:e>
                                    <m:r>
                                      <a:rPr lang="en-US" sz="1200" i="1" dirty="0" smtClean="0">
                                        <a:latin typeface="Cambria Math" panose="02040503050406030204" pitchFamily="18" charset="0"/>
                                        <a:cs typeface="Times New Roman" panose="02020603050405020304" pitchFamily="18" charset="0"/>
                                      </a:rPr>
                                      <m:t>1 – </m:t>
                                    </m:r>
                                    <m:d>
                                      <m:dPr>
                                        <m:ctrlPr>
                                          <a:rPr lang="en-US" sz="1200" b="0" i="1" dirty="0" smtClean="0">
                                            <a:latin typeface="Cambria Math" panose="02040503050406030204" pitchFamily="18" charset="0"/>
                                            <a:cs typeface="Times New Roman" panose="02020603050405020304" pitchFamily="18" charset="0"/>
                                          </a:rPr>
                                        </m:ctrlPr>
                                      </m:dPr>
                                      <m:e>
                                        <m:sSup>
                                          <m:sSupPr>
                                            <m:ctrlPr>
                                              <a:rPr lang="en-US" sz="1200" b="0" i="1" dirty="0" smtClean="0">
                                                <a:latin typeface="Cambria Math" panose="02040503050406030204" pitchFamily="18" charset="0"/>
                                                <a:cs typeface="Times New Roman" panose="02020603050405020304" pitchFamily="18" charset="0"/>
                                              </a:rPr>
                                            </m:ctrlPr>
                                          </m:sSupPr>
                                          <m:e>
                                            <m:d>
                                              <m:dPr>
                                                <m:ctrlPr>
                                                  <a:rPr lang="en-US" sz="1200" b="0" i="1" dirty="0" smtClean="0">
                                                    <a:latin typeface="Cambria Math" panose="02040503050406030204" pitchFamily="18" charset="0"/>
                                                    <a:cs typeface="Times New Roman" panose="02020603050405020304" pitchFamily="18" charset="0"/>
                                                  </a:rPr>
                                                </m:ctrlPr>
                                              </m:dPr>
                                              <m:e>
                                                <m:f>
                                                  <m:fPr>
                                                    <m:ctrlPr>
                                                      <a:rPr lang="en-US" sz="120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2</m:t>
                                                    </m:r>
                                                  </m:num>
                                                  <m:den>
                                                    <m:r>
                                                      <a:rPr lang="en-US" sz="1200" b="0" i="1" dirty="0" smtClean="0">
                                                        <a:latin typeface="Cambria Math" panose="02040503050406030204" pitchFamily="18" charset="0"/>
                                                        <a:cs typeface="Times New Roman" panose="02020603050405020304" pitchFamily="18" charset="0"/>
                                                      </a:rPr>
                                                      <m:t>15</m:t>
                                                    </m:r>
                                                  </m:den>
                                                </m:f>
                                              </m:e>
                                            </m:d>
                                          </m:e>
                                          <m:sup>
                                            <m:r>
                                              <a:rPr lang="en-US" sz="1200" b="0" i="1" dirty="0" smtClean="0">
                                                <a:latin typeface="Cambria Math" panose="02040503050406030204" pitchFamily="18" charset="0"/>
                                                <a:cs typeface="Times New Roman" panose="02020603050405020304" pitchFamily="18" charset="0"/>
                                              </a:rPr>
                                              <m:t>2</m:t>
                                            </m:r>
                                          </m:sup>
                                        </m:sSup>
                                        <m:r>
                                          <a:rPr lang="en-US" sz="1200" b="0" i="1" dirty="0" smtClean="0">
                                            <a:latin typeface="Cambria Math" panose="02040503050406030204" pitchFamily="18" charset="0"/>
                                            <a:cs typeface="Times New Roman" panose="02020603050405020304" pitchFamily="18" charset="0"/>
                                          </a:rPr>
                                          <m:t>+</m:t>
                                        </m:r>
                                        <m:sSup>
                                          <m:sSupPr>
                                            <m:ctrlPr>
                                              <a:rPr lang="en-US" sz="1200" b="0" i="1" dirty="0" smtClean="0">
                                                <a:latin typeface="Cambria Math" panose="02040503050406030204" pitchFamily="18" charset="0"/>
                                                <a:cs typeface="Times New Roman" panose="02020603050405020304" pitchFamily="18" charset="0"/>
                                              </a:rPr>
                                            </m:ctrlPr>
                                          </m:sSupPr>
                                          <m:e>
                                            <m:d>
                                              <m:dPr>
                                                <m:ctrlPr>
                                                  <a:rPr lang="en-US" sz="1200" b="0" i="1" dirty="0" smtClean="0">
                                                    <a:latin typeface="Cambria Math" panose="02040503050406030204" pitchFamily="18" charset="0"/>
                                                    <a:cs typeface="Times New Roman" panose="02020603050405020304" pitchFamily="18" charset="0"/>
                                                  </a:rPr>
                                                </m:ctrlPr>
                                              </m:dPr>
                                              <m:e>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13</m:t>
                                                    </m:r>
                                                  </m:num>
                                                  <m:den>
                                                    <m:r>
                                                      <a:rPr lang="en-US" sz="1200" b="0" i="1" dirty="0" smtClean="0">
                                                        <a:latin typeface="Cambria Math" panose="02040503050406030204" pitchFamily="18" charset="0"/>
                                                        <a:cs typeface="Times New Roman" panose="02020603050405020304" pitchFamily="18" charset="0"/>
                                                      </a:rPr>
                                                      <m:t>15</m:t>
                                                    </m:r>
                                                  </m:den>
                                                </m:f>
                                              </m:e>
                                            </m:d>
                                          </m:e>
                                          <m:sup>
                                            <m:r>
                                              <a:rPr lang="en-US" sz="1200" b="0" i="1" dirty="0" smtClean="0">
                                                <a:latin typeface="Cambria Math" panose="02040503050406030204" pitchFamily="18" charset="0"/>
                                                <a:cs typeface="Times New Roman" panose="02020603050405020304" pitchFamily="18" charset="0"/>
                                              </a:rPr>
                                              <m:t>2</m:t>
                                            </m:r>
                                          </m:sup>
                                        </m:sSup>
                                      </m:e>
                                    </m:d>
                                    <m:r>
                                      <a:rPr lang="en-US" sz="1200" i="1" dirty="0" smtClean="0">
                                        <a:latin typeface="Cambria Math" panose="02040503050406030204" pitchFamily="18" charset="0"/>
                                        <a:cs typeface="Times New Roman" panose="02020603050405020304" pitchFamily="18" charset="0"/>
                                      </a:rPr>
                                      <m:t> </m:t>
                                    </m:r>
                                  </m:e>
                                </m:d>
                                <m:r>
                                  <m:rPr>
                                    <m:nor/>
                                  </m:rPr>
                                  <a:rPr lang="en-US" sz="1200" dirty="0">
                                    <a:latin typeface="Times New Roman" panose="02020603050405020304" pitchFamily="18" charset="0"/>
                                    <a:cs typeface="Times New Roman" panose="02020603050405020304" pitchFamily="18" charset="0"/>
                                  </a:rPr>
                                  <m:t> +</m:t>
                                </m:r>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US" sz="1200" dirty="0">
                                    <a:latin typeface="Times New Roman" panose="02020603050405020304" pitchFamily="18" charset="0"/>
                                    <a:cs typeface="Times New Roman" panose="02020603050405020304" pitchFamily="18" charset="0"/>
                                  </a:rPr>
                                  <m:t> </m:t>
                                </m:r>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15</m:t>
                                    </m:r>
                                  </m:num>
                                  <m:den>
                                    <m:r>
                                      <a:rPr lang="en-US" sz="1200" b="0" i="1" dirty="0" smtClean="0">
                                        <a:latin typeface="Cambria Math" panose="02040503050406030204" pitchFamily="18" charset="0"/>
                                        <a:cs typeface="Times New Roman" panose="02020603050405020304" pitchFamily="18" charset="0"/>
                                      </a:rPr>
                                      <m:t>30</m:t>
                                    </m:r>
                                  </m:den>
                                </m:f>
                                <m:r>
                                  <a:rPr lang="en-US" sz="1200" b="0" i="1" dirty="0" smtClean="0">
                                    <a:latin typeface="Cambria Math" panose="02040503050406030204" pitchFamily="18" charset="0"/>
                                    <a:cs typeface="Times New Roman" panose="02020603050405020304" pitchFamily="18" charset="0"/>
                                  </a:rPr>
                                  <m:t>∗</m:t>
                                </m:r>
                                <m:d>
                                  <m:dPr>
                                    <m:begChr m:val="{"/>
                                    <m:endChr m:val="}"/>
                                    <m:ctrlPr>
                                      <a:rPr lang="en-US" sz="1200" b="0" i="1" dirty="0" smtClean="0">
                                        <a:latin typeface="Cambria Math" panose="02040503050406030204" pitchFamily="18" charset="0"/>
                                        <a:cs typeface="Times New Roman" panose="02020603050405020304" pitchFamily="18" charset="0"/>
                                      </a:rPr>
                                    </m:ctrlPr>
                                  </m:dPr>
                                  <m:e>
                                    <m:r>
                                      <a:rPr lang="en-US" sz="1200" i="1" dirty="0" smtClean="0">
                                        <a:latin typeface="Cambria Math" panose="02040503050406030204" pitchFamily="18" charset="0"/>
                                        <a:cs typeface="Times New Roman" panose="02020603050405020304" pitchFamily="18" charset="0"/>
                                      </a:rPr>
                                      <m:t>1 – </m:t>
                                    </m:r>
                                    <m:d>
                                      <m:dPr>
                                        <m:ctrlPr>
                                          <a:rPr lang="en-US" sz="1200" b="0" i="1" dirty="0" smtClean="0">
                                            <a:latin typeface="Cambria Math" panose="02040503050406030204" pitchFamily="18" charset="0"/>
                                            <a:cs typeface="Times New Roman" panose="02020603050405020304" pitchFamily="18" charset="0"/>
                                          </a:rPr>
                                        </m:ctrlPr>
                                      </m:dPr>
                                      <m:e>
                                        <m:sSup>
                                          <m:sSupPr>
                                            <m:ctrlPr>
                                              <a:rPr lang="en-US" sz="1200" b="0" i="1" dirty="0" smtClean="0">
                                                <a:latin typeface="Cambria Math" panose="02040503050406030204" pitchFamily="18" charset="0"/>
                                                <a:cs typeface="Times New Roman" panose="02020603050405020304" pitchFamily="18" charset="0"/>
                                              </a:rPr>
                                            </m:ctrlPr>
                                          </m:sSupPr>
                                          <m:e>
                                            <m:d>
                                              <m:dPr>
                                                <m:ctrlPr>
                                                  <a:rPr lang="en-US" sz="1200" b="0" i="1" dirty="0" smtClean="0">
                                                    <a:latin typeface="Cambria Math" panose="02040503050406030204" pitchFamily="18" charset="0"/>
                                                    <a:cs typeface="Times New Roman" panose="02020603050405020304" pitchFamily="18" charset="0"/>
                                                  </a:rPr>
                                                </m:ctrlPr>
                                              </m:dPr>
                                              <m:e>
                                                <m:f>
                                                  <m:fPr>
                                                    <m:ctrlPr>
                                                      <a:rPr lang="en-US" sz="120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8</m:t>
                                                    </m:r>
                                                  </m:num>
                                                  <m:den>
                                                    <m:r>
                                                      <a:rPr lang="en-US" sz="1200" b="0" i="1" dirty="0" smtClean="0">
                                                        <a:latin typeface="Cambria Math" panose="02040503050406030204" pitchFamily="18" charset="0"/>
                                                        <a:cs typeface="Times New Roman" panose="02020603050405020304" pitchFamily="18" charset="0"/>
                                                      </a:rPr>
                                                      <m:t>15</m:t>
                                                    </m:r>
                                                  </m:den>
                                                </m:f>
                                              </m:e>
                                            </m:d>
                                          </m:e>
                                          <m:sup>
                                            <m:r>
                                              <a:rPr lang="en-US" sz="1200" b="0" i="1" dirty="0" smtClean="0">
                                                <a:latin typeface="Cambria Math" panose="02040503050406030204" pitchFamily="18" charset="0"/>
                                                <a:cs typeface="Times New Roman" panose="02020603050405020304" pitchFamily="18" charset="0"/>
                                              </a:rPr>
                                              <m:t>2</m:t>
                                            </m:r>
                                          </m:sup>
                                        </m:sSup>
                                        <m:r>
                                          <a:rPr lang="en-US" sz="1200" b="0" i="1" dirty="0" smtClean="0">
                                            <a:latin typeface="Cambria Math" panose="02040503050406030204" pitchFamily="18" charset="0"/>
                                            <a:cs typeface="Times New Roman" panose="02020603050405020304" pitchFamily="18" charset="0"/>
                                          </a:rPr>
                                          <m:t>+</m:t>
                                        </m:r>
                                        <m:sSup>
                                          <m:sSupPr>
                                            <m:ctrlPr>
                                              <a:rPr lang="en-US" sz="1200" b="0" i="1" dirty="0" smtClean="0">
                                                <a:latin typeface="Cambria Math" panose="02040503050406030204" pitchFamily="18" charset="0"/>
                                                <a:cs typeface="Times New Roman" panose="02020603050405020304" pitchFamily="18" charset="0"/>
                                              </a:rPr>
                                            </m:ctrlPr>
                                          </m:sSupPr>
                                          <m:e>
                                            <m:d>
                                              <m:dPr>
                                                <m:ctrlPr>
                                                  <a:rPr lang="en-US" sz="1200" b="0" i="1" dirty="0" smtClean="0">
                                                    <a:latin typeface="Cambria Math" panose="02040503050406030204" pitchFamily="18" charset="0"/>
                                                    <a:cs typeface="Times New Roman" panose="02020603050405020304" pitchFamily="18" charset="0"/>
                                                  </a:rPr>
                                                </m:ctrlPr>
                                              </m:dPr>
                                              <m:e>
                                                <m:f>
                                                  <m:fPr>
                                                    <m:ctrlPr>
                                                      <a:rPr lang="en-US" sz="1200" b="0" i="1" dirty="0" smtClean="0">
                                                        <a:latin typeface="Cambria Math" panose="02040503050406030204" pitchFamily="18" charset="0"/>
                                                        <a:cs typeface="Times New Roman" panose="02020603050405020304" pitchFamily="18" charset="0"/>
                                                      </a:rPr>
                                                    </m:ctrlPr>
                                                  </m:fPr>
                                                  <m:num>
                                                    <m:r>
                                                      <a:rPr lang="en-US" sz="1200" b="0" i="1" dirty="0" smtClean="0">
                                                        <a:latin typeface="Cambria Math" panose="02040503050406030204" pitchFamily="18" charset="0"/>
                                                        <a:cs typeface="Times New Roman" panose="02020603050405020304" pitchFamily="18" charset="0"/>
                                                      </a:rPr>
                                                      <m:t>7</m:t>
                                                    </m:r>
                                                  </m:num>
                                                  <m:den>
                                                    <m:r>
                                                      <a:rPr lang="en-US" sz="1200" b="0" i="1" dirty="0" smtClean="0">
                                                        <a:latin typeface="Cambria Math" panose="02040503050406030204" pitchFamily="18" charset="0"/>
                                                        <a:cs typeface="Times New Roman" panose="02020603050405020304" pitchFamily="18" charset="0"/>
                                                      </a:rPr>
                                                      <m:t>15</m:t>
                                                    </m:r>
                                                  </m:den>
                                                </m:f>
                                              </m:e>
                                            </m:d>
                                          </m:e>
                                          <m:sup>
                                            <m:r>
                                              <a:rPr lang="en-US" sz="1200" b="0" i="1" dirty="0" smtClean="0">
                                                <a:latin typeface="Cambria Math" panose="02040503050406030204" pitchFamily="18" charset="0"/>
                                                <a:cs typeface="Times New Roman" panose="02020603050405020304" pitchFamily="18" charset="0"/>
                                              </a:rPr>
                                              <m:t>2</m:t>
                                            </m:r>
                                          </m:sup>
                                        </m:sSup>
                                      </m:e>
                                    </m:d>
                                    <m:r>
                                      <a:rPr lang="en-US" sz="1200" i="1" dirty="0" smtClean="0">
                                        <a:latin typeface="Cambria Math" panose="02040503050406030204" pitchFamily="18" charset="0"/>
                                        <a:cs typeface="Times New Roman" panose="02020603050405020304" pitchFamily="18" charset="0"/>
                                      </a:rPr>
                                      <m:t> </m:t>
                                    </m:r>
                                  </m:e>
                                </m:d>
                                <m:r>
                                  <a:rPr lang="en-US" sz="1200" b="0" i="1" dirty="0" smtClean="0">
                                    <a:latin typeface="Cambria Math" panose="02040503050406030204" pitchFamily="18" charset="0"/>
                                    <a:cs typeface="Times New Roman" panose="020206030504050203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en-US" sz="1200" b="0" i="1" smtClean="0">
                                        <a:latin typeface="Cambria Math" panose="02040503050406030204" pitchFamily="18" charset="0"/>
                                        <a:cs typeface="Times New Roman" panose="02020603050405020304" pitchFamily="18" charset="0"/>
                                      </a:rPr>
                                    </m:ctrlPr>
                                  </m:fPr>
                                  <m:num>
                                    <m:r>
                                      <a:rPr lang="en-US" sz="1200" b="0" i="1" smtClean="0">
                                        <a:latin typeface="Cambria Math" panose="02040503050406030204" pitchFamily="18" charset="0"/>
                                        <a:cs typeface="Times New Roman" panose="02020603050405020304" pitchFamily="18" charset="0"/>
                                      </a:rPr>
                                      <m:t>15</m:t>
                                    </m:r>
                                  </m:num>
                                  <m:den>
                                    <m:r>
                                      <a:rPr lang="en-US" sz="1200" b="0" i="1" smtClean="0">
                                        <a:latin typeface="Cambria Math" panose="02040503050406030204" pitchFamily="18" charset="0"/>
                                        <a:cs typeface="Times New Roman" panose="02020603050405020304" pitchFamily="18" charset="0"/>
                                      </a:rPr>
                                      <m:t>30</m:t>
                                    </m:r>
                                  </m:den>
                                </m:f>
                                <m:r>
                                  <a:rPr lang="en-US" sz="1200" b="0" i="1" smtClean="0">
                                    <a:latin typeface="Cambria Math" panose="02040503050406030204" pitchFamily="18" charset="0"/>
                                    <a:cs typeface="Times New Roman" panose="02020603050405020304" pitchFamily="18" charset="0"/>
                                  </a:rPr>
                                  <m:t> ∗0.231+</m:t>
                                </m:r>
                                <m:f>
                                  <m:fPr>
                                    <m:ctrlPr>
                                      <a:rPr lang="en-US" sz="1200" b="0" i="1" smtClean="0">
                                        <a:latin typeface="Cambria Math" panose="02040503050406030204" pitchFamily="18" charset="0"/>
                                        <a:cs typeface="Times New Roman" panose="02020603050405020304" pitchFamily="18" charset="0"/>
                                      </a:rPr>
                                    </m:ctrlPr>
                                  </m:fPr>
                                  <m:num>
                                    <m:r>
                                      <a:rPr lang="en-US" sz="1200" b="0" i="1" smtClean="0">
                                        <a:latin typeface="Cambria Math" panose="02040503050406030204" pitchFamily="18" charset="0"/>
                                        <a:cs typeface="Times New Roman" panose="02020603050405020304" pitchFamily="18" charset="0"/>
                                      </a:rPr>
                                      <m:t>15</m:t>
                                    </m:r>
                                  </m:num>
                                  <m:den>
                                    <m:r>
                                      <a:rPr lang="en-US" sz="1200" b="0" i="1" smtClean="0">
                                        <a:latin typeface="Cambria Math" panose="02040503050406030204" pitchFamily="18" charset="0"/>
                                        <a:cs typeface="Times New Roman" panose="02020603050405020304" pitchFamily="18" charset="0"/>
                                      </a:rPr>
                                      <m:t>30</m:t>
                                    </m:r>
                                  </m:den>
                                </m:f>
                                <m:r>
                                  <a:rPr lang="en-US" sz="1200" b="0" i="1" smtClean="0">
                                    <a:latin typeface="Cambria Math" panose="02040503050406030204" pitchFamily="18" charset="0"/>
                                    <a:cs typeface="Times New Roman" panose="02020603050405020304" pitchFamily="18" charset="0"/>
                                  </a:rPr>
                                  <m:t> ∗0.497=</m:t>
                                </m:r>
                                <m:r>
                                  <a:rPr lang="en-US" sz="1200" b="1" i="1" smtClean="0">
                                    <a:solidFill>
                                      <a:srgbClr val="00B050"/>
                                    </a:solidFill>
                                    <a:latin typeface="Cambria Math" panose="02040503050406030204" pitchFamily="18" charset="0"/>
                                    <a:cs typeface="Times New Roman" panose="02020603050405020304" pitchFamily="18" charset="0"/>
                                  </a:rPr>
                                  <m:t>𝟎</m:t>
                                </m:r>
                                <m:r>
                                  <a:rPr lang="en-US" sz="1200" b="1" i="1" smtClean="0">
                                    <a:solidFill>
                                      <a:srgbClr val="00B050"/>
                                    </a:solidFill>
                                    <a:latin typeface="Cambria Math" panose="02040503050406030204" pitchFamily="18" charset="0"/>
                                    <a:cs typeface="Times New Roman" panose="02020603050405020304" pitchFamily="18" charset="0"/>
                                  </a:rPr>
                                  <m:t>.</m:t>
                                </m:r>
                                <m:r>
                                  <a:rPr lang="en-US" sz="1200" b="1" i="1" smtClean="0">
                                    <a:solidFill>
                                      <a:srgbClr val="00B050"/>
                                    </a:solidFill>
                                    <a:latin typeface="Cambria Math" panose="02040503050406030204" pitchFamily="18" charset="0"/>
                                    <a:cs typeface="Times New Roman" panose="02020603050405020304" pitchFamily="18" charset="0"/>
                                  </a:rPr>
                                  <m:t>𝟑𝟕</m:t>
                                </m:r>
                              </m:oMath>
                            </m:oMathPara>
                          </a14:m>
                          <a:endParaRPr lang="en-US" sz="1200" b="1"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15</m:t>
                                  </m:r>
                                </m:num>
                                <m:den>
                                  <m:r>
                                    <a:rPr lang="en-US" sz="1600" b="0" i="1" smtClean="0">
                                      <a:latin typeface="Cambria Math" panose="02040503050406030204" pitchFamily="18" charset="0"/>
                                      <a:cs typeface="Times New Roman" panose="02020603050405020304" pitchFamily="18" charset="0"/>
                                    </a:rPr>
                                    <m:t>30</m:t>
                                  </m:r>
                                </m:den>
                              </m:f>
                              <m:d>
                                <m:dPr>
                                  <m:begChr m:val="{"/>
                                  <m:endChr m:val="}"/>
                                  <m:ctrlPr>
                                    <a:rPr lang="en-US" sz="1600" b="0" i="1" smtClean="0">
                                      <a:latin typeface="Cambria Math" panose="02040503050406030204" pitchFamily="18" charset="0"/>
                                      <a:cs typeface="Times New Roman" panose="02020603050405020304" pitchFamily="18" charset="0"/>
                                    </a:rPr>
                                  </m:ctrlPr>
                                </m:dPr>
                                <m:e>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15</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15</m:t>
                                              </m:r>
                                            </m:den>
                                          </m:f>
                                        </m:e>
                                      </m:func>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13</m:t>
                                          </m:r>
                                        </m:num>
                                        <m:den>
                                          <m:r>
                                            <a:rPr lang="en-US" sz="1600" b="0" i="1" smtClean="0">
                                              <a:latin typeface="Cambria Math" panose="02040503050406030204" pitchFamily="18" charset="0"/>
                                              <a:cs typeface="Times New Roman" panose="02020603050405020304" pitchFamily="18" charset="0"/>
                                            </a:rPr>
                                            <m:t>15</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13</m:t>
                                              </m:r>
                                            </m:num>
                                            <m:den>
                                              <m:r>
                                                <a:rPr lang="en-US" sz="1600" b="0" i="1" smtClean="0">
                                                  <a:latin typeface="Cambria Math" panose="02040503050406030204" pitchFamily="18" charset="0"/>
                                                  <a:cs typeface="Times New Roman" panose="02020603050405020304" pitchFamily="18" charset="0"/>
                                                </a:rPr>
                                                <m:t>15</m:t>
                                              </m:r>
                                            </m:den>
                                          </m:f>
                                        </m:e>
                                      </m:func>
                                    </m:e>
                                  </m:d>
                                </m:e>
                              </m:d>
                            </m:oMath>
                          </a14:m>
                          <a:r>
                            <a:rPr lang="en-US" sz="16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15</m:t>
                                  </m:r>
                                </m:num>
                                <m:den>
                                  <m:r>
                                    <a:rPr lang="en-US" sz="1600" b="0" i="1" smtClean="0">
                                      <a:latin typeface="Cambria Math" panose="02040503050406030204" pitchFamily="18" charset="0"/>
                                      <a:cs typeface="Times New Roman" panose="02020603050405020304" pitchFamily="18" charset="0"/>
                                    </a:rPr>
                                    <m:t>30</m:t>
                                  </m:r>
                                </m:den>
                              </m:f>
                              <m:d>
                                <m:dPr>
                                  <m:begChr m:val="{"/>
                                  <m:endChr m:val="}"/>
                                  <m:ctrlPr>
                                    <a:rPr lang="en-US" sz="1600" b="0" i="1" smtClean="0">
                                      <a:latin typeface="Cambria Math" panose="02040503050406030204" pitchFamily="18" charset="0"/>
                                      <a:cs typeface="Times New Roman" panose="02020603050405020304" pitchFamily="18" charset="0"/>
                                    </a:rPr>
                                  </m:ctrlPr>
                                </m:dPr>
                                <m:e>
                                  <m:d>
                                    <m:dPr>
                                      <m:ctrlPr>
                                        <a:rPr lang="en-US" sz="1600" b="0" i="1" smtClean="0">
                                          <a:latin typeface="Cambria Math" panose="02040503050406030204" pitchFamily="18" charset="0"/>
                                          <a:cs typeface="Times New Roman" panose="02020603050405020304" pitchFamily="18" charset="0"/>
                                        </a:rPr>
                                      </m:ctrlPr>
                                    </m:dPr>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8</m:t>
                                          </m:r>
                                        </m:num>
                                        <m:den>
                                          <m:r>
                                            <a:rPr lang="en-US" sz="1600" b="0" i="1" smtClean="0">
                                              <a:latin typeface="Cambria Math" panose="02040503050406030204" pitchFamily="18" charset="0"/>
                                              <a:cs typeface="Times New Roman" panose="02020603050405020304" pitchFamily="18" charset="0"/>
                                            </a:rPr>
                                            <m:t>15</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8</m:t>
                                              </m:r>
                                            </m:num>
                                            <m:den>
                                              <m:r>
                                                <a:rPr lang="en-US" sz="1600" b="0" i="1" smtClean="0">
                                                  <a:latin typeface="Cambria Math" panose="02040503050406030204" pitchFamily="18" charset="0"/>
                                                  <a:cs typeface="Times New Roman" panose="02020603050405020304" pitchFamily="18" charset="0"/>
                                                </a:rPr>
                                                <m:t>15</m:t>
                                              </m:r>
                                            </m:den>
                                          </m:f>
                                        </m:e>
                                      </m:func>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7</m:t>
                                          </m:r>
                                        </m:num>
                                        <m:den>
                                          <m:r>
                                            <a:rPr lang="en-US" sz="1600" b="0" i="1" smtClean="0">
                                              <a:latin typeface="Cambria Math" panose="02040503050406030204" pitchFamily="18" charset="0"/>
                                              <a:cs typeface="Times New Roman" panose="02020603050405020304" pitchFamily="18" charset="0"/>
                                            </a:rPr>
                                            <m:t>15</m:t>
                                          </m:r>
                                        </m:den>
                                      </m:f>
                                      <m:func>
                                        <m:funcPr>
                                          <m:ctrlPr>
                                            <a:rPr lang="en-US" sz="1600" b="0" i="1" smtClean="0">
                                              <a:latin typeface="Cambria Math" panose="02040503050406030204" pitchFamily="18" charset="0"/>
                                              <a:cs typeface="Times New Roman" panose="02020603050405020304" pitchFamily="18" charset="0"/>
                                            </a:rPr>
                                          </m:ctrlPr>
                                        </m:funcPr>
                                        <m:fNa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log</m:t>
                                              </m:r>
                                            </m:e>
                                            <m:sub>
                                              <m:r>
                                                <a:rPr lang="en-US" sz="1600" b="0" i="1" smtClean="0">
                                                  <a:latin typeface="Cambria Math" panose="02040503050406030204" pitchFamily="18" charset="0"/>
                                                  <a:cs typeface="Times New Roman" panose="02020603050405020304" pitchFamily="18" charset="0"/>
                                                </a:rPr>
                                                <m:t>2</m:t>
                                              </m:r>
                                            </m:sub>
                                          </m:sSub>
                                        </m:fName>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7</m:t>
                                              </m:r>
                                            </m:num>
                                            <m:den>
                                              <m:r>
                                                <a:rPr lang="en-US" sz="1600" b="0" i="1" smtClean="0">
                                                  <a:latin typeface="Cambria Math" panose="02040503050406030204" pitchFamily="18" charset="0"/>
                                                  <a:cs typeface="Times New Roman" panose="02020603050405020304" pitchFamily="18" charset="0"/>
                                                </a:rPr>
                                                <m:t>15</m:t>
                                              </m:r>
                                            </m:den>
                                          </m:f>
                                        </m:e>
                                      </m:func>
                                    </m:e>
                                  </m:d>
                                </m:e>
                              </m:d>
                            </m:oMath>
                          </a14:m>
                          <a:r>
                            <a:rPr lang="en-US" sz="16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15</m:t>
                                    </m:r>
                                  </m:num>
                                  <m:den>
                                    <m:r>
                                      <a:rPr lang="en-US" sz="1400" b="0" i="1" smtClean="0">
                                        <a:latin typeface="Cambria Math" panose="02040503050406030204" pitchFamily="18" charset="0"/>
                                        <a:cs typeface="Times New Roman" panose="02020603050405020304" pitchFamily="18" charset="0"/>
                                      </a:rPr>
                                      <m:t>30</m:t>
                                    </m:r>
                                  </m:den>
                                </m:f>
                                <m:r>
                                  <a:rPr lang="en-US" sz="1400" b="0" i="1" smtClean="0">
                                    <a:latin typeface="Cambria Math" panose="02040503050406030204" pitchFamily="18" charset="0"/>
                                    <a:cs typeface="Times New Roman" panose="02020603050405020304" pitchFamily="18" charset="0"/>
                                  </a:rPr>
                                  <m:t> ∗0.39+</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15</m:t>
                                    </m:r>
                                  </m:num>
                                  <m:den>
                                    <m:r>
                                      <a:rPr lang="en-US" sz="1400" b="0" i="1" smtClean="0">
                                        <a:latin typeface="Cambria Math" panose="02040503050406030204" pitchFamily="18" charset="0"/>
                                        <a:cs typeface="Times New Roman" panose="02020603050405020304" pitchFamily="18" charset="0"/>
                                      </a:rPr>
                                      <m:t>30</m:t>
                                    </m:r>
                                  </m:den>
                                </m:f>
                                <m:r>
                                  <a:rPr lang="en-US" sz="1400" b="0" i="1" smtClean="0">
                                    <a:latin typeface="Cambria Math" panose="02040503050406030204" pitchFamily="18" charset="0"/>
                                    <a:cs typeface="Times New Roman" panose="02020603050405020304" pitchFamily="18" charset="0"/>
                                  </a:rPr>
                                  <m:t> ∗0.69=</m:t>
                                </m:r>
                                <m:r>
                                  <a:rPr lang="en-US" sz="1400" b="1" i="1" smtClean="0">
                                    <a:solidFill>
                                      <a:srgbClr val="00B050"/>
                                    </a:solidFill>
                                    <a:latin typeface="Cambria Math" panose="02040503050406030204" pitchFamily="18" charset="0"/>
                                    <a:cs typeface="Times New Roman" panose="02020603050405020304" pitchFamily="18" charset="0"/>
                                  </a:rPr>
                                  <m:t>𝟎</m:t>
                                </m:r>
                                <m:r>
                                  <a:rPr lang="en-US" sz="1400" b="1" i="1" smtClean="0">
                                    <a:solidFill>
                                      <a:srgbClr val="00B050"/>
                                    </a:solidFill>
                                    <a:latin typeface="Cambria Math" panose="02040503050406030204" pitchFamily="18" charset="0"/>
                                    <a:cs typeface="Times New Roman" panose="02020603050405020304" pitchFamily="18" charset="0"/>
                                  </a:rPr>
                                  <m:t>.</m:t>
                                </m:r>
                                <m:r>
                                  <a:rPr lang="en-US" sz="1400" b="1" i="1" smtClean="0">
                                    <a:solidFill>
                                      <a:srgbClr val="00B050"/>
                                    </a:solidFill>
                                    <a:latin typeface="Cambria Math" panose="02040503050406030204" pitchFamily="18" charset="0"/>
                                    <a:cs typeface="Times New Roman" panose="02020603050405020304" pitchFamily="18" charset="0"/>
                                  </a:rPr>
                                  <m:t>𝟓𝟒</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15</m:t>
                                    </m:r>
                                  </m:num>
                                  <m:den>
                                    <m:r>
                                      <a:rPr lang="en-US" sz="1100" b="0" i="1" smtClean="0">
                                        <a:latin typeface="Cambria Math" panose="02040503050406030204" pitchFamily="18" charset="0"/>
                                        <a:cs typeface="Times New Roman" panose="02020603050405020304" pitchFamily="18" charset="0"/>
                                      </a:rPr>
                                      <m:t>30</m:t>
                                    </m:r>
                                  </m:den>
                                </m:f>
                                <m:r>
                                  <a:rPr lang="en-US" sz="1100" b="0" i="1" smtClean="0">
                                    <a:latin typeface="Cambria Math" panose="02040503050406030204" pitchFamily="18" charset="0"/>
                                    <a:cs typeface="Times New Roman" panose="02020603050405020304" pitchFamily="18" charset="0"/>
                                  </a:rPr>
                                  <m:t>{1−</m:t>
                                </m:r>
                                <m:func>
                                  <m:funcPr>
                                    <m:ctrlPr>
                                      <a:rPr lang="en-US" sz="1100" b="0" i="1" smtClean="0">
                                        <a:latin typeface="Cambria Math" panose="02040503050406030204" pitchFamily="18" charset="0"/>
                                        <a:cs typeface="Times New Roman" panose="02020603050405020304" pitchFamily="18" charset="0"/>
                                      </a:rPr>
                                    </m:ctrlPr>
                                  </m:funcPr>
                                  <m:fName>
                                    <m:r>
                                      <m:rPr>
                                        <m:sty m:val="p"/>
                                      </m:rPr>
                                      <a:rPr lang="en-US" sz="1100" b="0" i="0" smtClean="0">
                                        <a:latin typeface="Cambria Math" panose="02040503050406030204" pitchFamily="18" charset="0"/>
                                        <a:cs typeface="Times New Roman" panose="02020603050405020304" pitchFamily="18" charset="0"/>
                                      </a:rPr>
                                      <m:t>max</m:t>
                                    </m:r>
                                  </m:fName>
                                  <m:e>
                                    <m:d>
                                      <m:dPr>
                                        <m:ctrlPr>
                                          <a:rPr lang="en-US" sz="1100" b="0" i="1" smtClean="0">
                                            <a:latin typeface="Cambria Math" panose="02040503050406030204" pitchFamily="18" charset="0"/>
                                            <a:cs typeface="Times New Roman" panose="02020603050405020304" pitchFamily="18" charset="0"/>
                                          </a:rPr>
                                        </m:ctrlPr>
                                      </m:dPr>
                                      <m:e>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2</m:t>
                                            </m:r>
                                          </m:num>
                                          <m:den>
                                            <m:r>
                                              <a:rPr lang="en-US" sz="1100" b="0" i="1" smtClean="0">
                                                <a:latin typeface="Cambria Math" panose="02040503050406030204" pitchFamily="18" charset="0"/>
                                                <a:cs typeface="Times New Roman" panose="02020603050405020304" pitchFamily="18" charset="0"/>
                                              </a:rPr>
                                              <m:t>15</m:t>
                                            </m:r>
                                          </m:den>
                                        </m:f>
                                        <m:r>
                                          <a:rPr lang="en-US" sz="1100" b="0" i="1" smtClean="0">
                                            <a:latin typeface="Cambria Math" panose="02040503050406030204" pitchFamily="18" charset="0"/>
                                            <a:cs typeface="Times New Roman" panose="02020603050405020304" pitchFamily="18" charset="0"/>
                                          </a:rPr>
                                          <m:t>,</m:t>
                                        </m:r>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13</m:t>
                                            </m:r>
                                          </m:num>
                                          <m:den>
                                            <m:r>
                                              <a:rPr lang="en-US" sz="1100" b="0" i="1" smtClean="0">
                                                <a:latin typeface="Cambria Math" panose="02040503050406030204" pitchFamily="18" charset="0"/>
                                                <a:cs typeface="Times New Roman" panose="02020603050405020304" pitchFamily="18" charset="0"/>
                                              </a:rPr>
                                              <m:t>15</m:t>
                                            </m:r>
                                          </m:den>
                                        </m:f>
                                      </m:e>
                                    </m:d>
                                  </m:e>
                                </m:func>
                                <m:r>
                                  <a:rPr lang="en-US" sz="1100" b="0" i="1" smtClean="0">
                                    <a:latin typeface="Cambria Math" panose="02040503050406030204" pitchFamily="18" charset="0"/>
                                    <a:cs typeface="Times New Roman" panose="02020603050405020304" pitchFamily="18" charset="0"/>
                                  </a:rPr>
                                  <m:t>}+</m:t>
                                </m:r>
                              </m:oMath>
                            </m:oMathPara>
                          </a14:m>
                          <a:endParaRPr lang="en-US" sz="11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15</m:t>
                                    </m:r>
                                  </m:num>
                                  <m:den>
                                    <m:r>
                                      <a:rPr lang="en-US" sz="1100" b="0" i="1" smtClean="0">
                                        <a:latin typeface="Cambria Math" panose="02040503050406030204" pitchFamily="18" charset="0"/>
                                        <a:cs typeface="Times New Roman" panose="02020603050405020304" pitchFamily="18" charset="0"/>
                                      </a:rPr>
                                      <m:t>30</m:t>
                                    </m:r>
                                  </m:den>
                                </m:f>
                                <m:r>
                                  <a:rPr lang="en-US" sz="1100" b="0" i="1" smtClean="0">
                                    <a:latin typeface="Cambria Math" panose="02040503050406030204" pitchFamily="18" charset="0"/>
                                    <a:cs typeface="Times New Roman" panose="02020603050405020304" pitchFamily="18" charset="0"/>
                                  </a:rPr>
                                  <m:t>{1−</m:t>
                                </m:r>
                                <m:func>
                                  <m:funcPr>
                                    <m:ctrlPr>
                                      <a:rPr lang="en-US" sz="1100" b="0" i="1" smtClean="0">
                                        <a:latin typeface="Cambria Math" panose="02040503050406030204" pitchFamily="18" charset="0"/>
                                        <a:cs typeface="Times New Roman" panose="02020603050405020304" pitchFamily="18" charset="0"/>
                                      </a:rPr>
                                    </m:ctrlPr>
                                  </m:funcPr>
                                  <m:fName>
                                    <m:r>
                                      <m:rPr>
                                        <m:sty m:val="p"/>
                                      </m:rPr>
                                      <a:rPr lang="en-US" sz="1100" b="0" i="0" smtClean="0">
                                        <a:latin typeface="Cambria Math" panose="02040503050406030204" pitchFamily="18" charset="0"/>
                                        <a:cs typeface="Times New Roman" panose="02020603050405020304" pitchFamily="18" charset="0"/>
                                      </a:rPr>
                                      <m:t>max</m:t>
                                    </m:r>
                                  </m:fName>
                                  <m:e>
                                    <m:d>
                                      <m:dPr>
                                        <m:ctrlPr>
                                          <a:rPr lang="en-US" sz="1100" b="0" i="1" smtClean="0">
                                            <a:latin typeface="Cambria Math" panose="02040503050406030204" pitchFamily="18" charset="0"/>
                                            <a:cs typeface="Times New Roman" panose="02020603050405020304" pitchFamily="18" charset="0"/>
                                          </a:rPr>
                                        </m:ctrlPr>
                                      </m:dPr>
                                      <m:e>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8</m:t>
                                            </m:r>
                                          </m:num>
                                          <m:den>
                                            <m:r>
                                              <a:rPr lang="en-US" sz="1100" b="0" i="1" smtClean="0">
                                                <a:latin typeface="Cambria Math" panose="02040503050406030204" pitchFamily="18" charset="0"/>
                                                <a:cs typeface="Times New Roman" panose="02020603050405020304" pitchFamily="18" charset="0"/>
                                              </a:rPr>
                                              <m:t>15</m:t>
                                            </m:r>
                                          </m:den>
                                        </m:f>
                                        <m:r>
                                          <a:rPr lang="en-US" sz="1100" b="0" i="1" smtClean="0">
                                            <a:latin typeface="Cambria Math" panose="02040503050406030204" pitchFamily="18" charset="0"/>
                                            <a:cs typeface="Times New Roman" panose="02020603050405020304" pitchFamily="18" charset="0"/>
                                          </a:rPr>
                                          <m:t>,</m:t>
                                        </m:r>
                                        <m:f>
                                          <m:fPr>
                                            <m:ctrlPr>
                                              <a:rPr lang="en-US" sz="1100" b="0" i="1" smtClean="0">
                                                <a:latin typeface="Cambria Math" panose="02040503050406030204" pitchFamily="18" charset="0"/>
                                                <a:cs typeface="Times New Roman" panose="02020603050405020304" pitchFamily="18" charset="0"/>
                                              </a:rPr>
                                            </m:ctrlPr>
                                          </m:fPr>
                                          <m:num>
                                            <m:r>
                                              <a:rPr lang="en-US" sz="1100" b="0" i="1" smtClean="0">
                                                <a:latin typeface="Cambria Math" panose="02040503050406030204" pitchFamily="18" charset="0"/>
                                                <a:cs typeface="Times New Roman" panose="02020603050405020304" pitchFamily="18" charset="0"/>
                                              </a:rPr>
                                              <m:t>7</m:t>
                                            </m:r>
                                          </m:num>
                                          <m:den>
                                            <m:r>
                                              <a:rPr lang="en-US" sz="1100" b="0" i="1" smtClean="0">
                                                <a:latin typeface="Cambria Math" panose="02040503050406030204" pitchFamily="18" charset="0"/>
                                                <a:cs typeface="Times New Roman" panose="02020603050405020304" pitchFamily="18" charset="0"/>
                                              </a:rPr>
                                              <m:t>15</m:t>
                                            </m:r>
                                          </m:den>
                                        </m:f>
                                      </m:e>
                                    </m:d>
                                    <m:r>
                                      <a:rPr lang="en-US" sz="1100" b="0" i="1" smtClean="0">
                                        <a:latin typeface="Cambria Math" panose="02040503050406030204" pitchFamily="18" charset="0"/>
                                        <a:cs typeface="Times New Roman" panose="02020603050405020304" pitchFamily="18" charset="0"/>
                                      </a:rPr>
                                      <m:t>}</m:t>
                                    </m:r>
                                  </m:e>
                                </m:func>
                                <m:r>
                                  <a:rPr lang="en-US" sz="1100" b="0" i="1" smtClean="0">
                                    <a:latin typeface="Cambria Math" panose="02040503050406030204" pitchFamily="18" charset="0"/>
                                    <a:cs typeface="Times New Roman" panose="02020603050405020304" pitchFamily="18" charset="0"/>
                                  </a:rPr>
                                  <m:t>=</m:t>
                                </m:r>
                              </m:oMath>
                            </m:oMathPara>
                          </a14:m>
                          <a:endParaRPr lang="en-US" sz="11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B050"/>
                              </a:solidFill>
                              <a:latin typeface="Times New Roman" panose="02020603050405020304" pitchFamily="18" charset="0"/>
                              <a:cs typeface="Times New Roman" panose="02020603050405020304" pitchFamily="18" charset="0"/>
                            </a:rPr>
                            <a:t>0.3</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1695413"/>
                      </a:ext>
                    </a:extLst>
                  </a:tr>
                </a:tbl>
              </a:graphicData>
            </a:graphic>
          </p:graphicFrame>
        </mc:Choice>
        <mc:Fallback xmlns="">
          <p:graphicFrame>
            <p:nvGraphicFramePr>
              <p:cNvPr id="87" name="Table 87">
                <a:extLst>
                  <a:ext uri="{FF2B5EF4-FFF2-40B4-BE49-F238E27FC236}">
                    <a16:creationId xmlns:a16="http://schemas.microsoft.com/office/drawing/2014/main" id="{DF324BF4-2AF6-41A4-A491-457B8388AB3A}"/>
                  </a:ext>
                </a:extLst>
              </p:cNvPr>
              <p:cNvGraphicFramePr>
                <a:graphicFrameLocks noGrp="1"/>
              </p:cNvGraphicFramePr>
              <p:nvPr>
                <p:extLst>
                  <p:ext uri="{D42A27DB-BD31-4B8C-83A1-F6EECF244321}">
                    <p14:modId xmlns:p14="http://schemas.microsoft.com/office/powerpoint/2010/main" val="2180111786"/>
                  </p:ext>
                </p:extLst>
              </p:nvPr>
            </p:nvGraphicFramePr>
            <p:xfrm>
              <a:off x="488577" y="1093245"/>
              <a:ext cx="8587967" cy="4939157"/>
            </p:xfrm>
            <a:graphic>
              <a:graphicData uri="http://schemas.openxmlformats.org/drawingml/2006/table">
                <a:tbl>
                  <a:tblPr firstRow="1" bandRow="1">
                    <a:tableStyleId>{5C22544A-7EE6-4342-B048-85BDC9FD1C3A}</a:tableStyleId>
                  </a:tblPr>
                  <a:tblGrid>
                    <a:gridCol w="1251733">
                      <a:extLst>
                        <a:ext uri="{9D8B030D-6E8A-4147-A177-3AD203B41FA5}">
                          <a16:colId xmlns:a16="http://schemas.microsoft.com/office/drawing/2014/main" val="674091692"/>
                        </a:ext>
                      </a:extLst>
                    </a:gridCol>
                    <a:gridCol w="2601615">
                      <a:extLst>
                        <a:ext uri="{9D8B030D-6E8A-4147-A177-3AD203B41FA5}">
                          <a16:colId xmlns:a16="http://schemas.microsoft.com/office/drawing/2014/main" val="317405934"/>
                        </a:ext>
                      </a:extLst>
                    </a:gridCol>
                    <a:gridCol w="2908382">
                      <a:extLst>
                        <a:ext uri="{9D8B030D-6E8A-4147-A177-3AD203B41FA5}">
                          <a16:colId xmlns:a16="http://schemas.microsoft.com/office/drawing/2014/main" val="3877635848"/>
                        </a:ext>
                      </a:extLst>
                    </a:gridCol>
                    <a:gridCol w="1826237">
                      <a:extLst>
                        <a:ext uri="{9D8B030D-6E8A-4147-A177-3AD203B41FA5}">
                          <a16:colId xmlns:a16="http://schemas.microsoft.com/office/drawing/2014/main" val="515440630"/>
                        </a:ext>
                      </a:extLst>
                    </a:gridCol>
                  </a:tblGrid>
                  <a:tr h="1062482">
                    <a:tc>
                      <a:txBody>
                        <a:bodyPr/>
                        <a:lstStyle/>
                        <a:p>
                          <a:pPr algn="ctr"/>
                          <a:r>
                            <a:rPr lang="en-US" sz="1800" b="0" i="1" kern="1200" dirty="0">
                              <a:solidFill>
                                <a:schemeClr val="lt1"/>
                              </a:solidFill>
                              <a:latin typeface="Cambria Math" panose="02040503050406030204" pitchFamily="18" charset="0"/>
                              <a:ea typeface="Cambria Math" panose="02040503050406030204" pitchFamily="18" charset="0"/>
                              <a:cs typeface="+mn-cs"/>
                            </a:rPr>
                            <a:t>Node</a:t>
                          </a:r>
                          <a:r>
                            <a:rPr lang="en-US" dirty="0"/>
                            <a:t> </a:t>
                          </a:r>
                        </a:p>
                      </a:txBody>
                      <a:tcPr/>
                    </a:tc>
                    <a:tc>
                      <a:txBody>
                        <a:bodyPr/>
                        <a:lstStyle/>
                        <a:p>
                          <a:endParaRPr lang="en-US"/>
                        </a:p>
                      </a:txBody>
                      <a:tcPr>
                        <a:blipFill>
                          <a:blip r:embed="rId3"/>
                          <a:stretch>
                            <a:fillRect l="-48244" t="-4023" r="-183138" b="-367241"/>
                          </a:stretch>
                        </a:blipFill>
                      </a:tcPr>
                    </a:tc>
                    <a:tc>
                      <a:txBody>
                        <a:bodyPr/>
                        <a:lstStyle/>
                        <a:p>
                          <a:endParaRPr lang="en-US"/>
                        </a:p>
                      </a:txBody>
                      <a:tcPr>
                        <a:blipFill>
                          <a:blip r:embed="rId3"/>
                          <a:stretch>
                            <a:fillRect l="-132704" t="-4023" r="-63941" b="-367241"/>
                          </a:stretch>
                        </a:blipFill>
                      </a:tcPr>
                    </a:tc>
                    <a:tc>
                      <a:txBody>
                        <a:bodyPr/>
                        <a:lstStyle/>
                        <a:p>
                          <a:endParaRPr lang="en-US"/>
                        </a:p>
                      </a:txBody>
                      <a:tcPr>
                        <a:blipFill>
                          <a:blip r:embed="rId3"/>
                          <a:stretch>
                            <a:fillRect l="-370000" t="-4023" r="-1667" b="-367241"/>
                          </a:stretch>
                        </a:blipFill>
                      </a:tcPr>
                    </a:tc>
                    <a:extLst>
                      <a:ext uri="{0D108BD9-81ED-4DB2-BD59-A6C34878D82A}">
                        <a16:rowId xmlns:a16="http://schemas.microsoft.com/office/drawing/2014/main" val="1960035654"/>
                      </a:ext>
                    </a:extLst>
                  </a:tr>
                  <a:tr h="809434">
                    <a:tc>
                      <a:txBody>
                        <a:bodyPr/>
                        <a:lstStyle/>
                        <a:p>
                          <a:r>
                            <a:rPr lang="en-US" sz="1400" dirty="0">
                              <a:latin typeface="Times New Roman" panose="02020603050405020304" pitchFamily="18" charset="0"/>
                              <a:cs typeface="Times New Roman" panose="02020603050405020304" pitchFamily="18" charset="0"/>
                            </a:rPr>
                            <a:t>Entire training data before split</a:t>
                          </a:r>
                        </a:p>
                      </a:txBody>
                      <a:tcPr/>
                    </a:tc>
                    <a:tc>
                      <a:txBody>
                        <a:bodyPr/>
                        <a:lstStyle/>
                        <a:p>
                          <a:endParaRPr lang="en-US"/>
                        </a:p>
                      </a:txBody>
                      <a:tcPr>
                        <a:blipFill>
                          <a:blip r:embed="rId3"/>
                          <a:stretch>
                            <a:fillRect l="-48244" t="-136090" r="-183138" b="-380451"/>
                          </a:stretch>
                        </a:blipFill>
                      </a:tcPr>
                    </a:tc>
                    <a:tc>
                      <a:txBody>
                        <a:bodyPr/>
                        <a:lstStyle/>
                        <a:p>
                          <a:endParaRPr lang="en-US"/>
                        </a:p>
                      </a:txBody>
                      <a:tcPr>
                        <a:blipFill>
                          <a:blip r:embed="rId3"/>
                          <a:stretch>
                            <a:fillRect l="-132704" t="-136090" r="-63941" b="-380451"/>
                          </a:stretch>
                        </a:blipFill>
                      </a:tcPr>
                    </a:tc>
                    <a:tc>
                      <a:txBody>
                        <a:bodyPr/>
                        <a:lstStyle/>
                        <a:p>
                          <a:endParaRPr lang="en-US"/>
                        </a:p>
                      </a:txBody>
                      <a:tcPr>
                        <a:blipFill>
                          <a:blip r:embed="rId3"/>
                          <a:stretch>
                            <a:fillRect l="-370000" t="-136090" r="-1667" b="-380451"/>
                          </a:stretch>
                        </a:blipFill>
                      </a:tcPr>
                    </a:tc>
                    <a:extLst>
                      <a:ext uri="{0D108BD9-81ED-4DB2-BD59-A6C34878D82A}">
                        <a16:rowId xmlns:a16="http://schemas.microsoft.com/office/drawing/2014/main" val="2001961237"/>
                      </a:ext>
                    </a:extLst>
                  </a:tr>
                  <a:tr h="1450975">
                    <a:tc>
                      <a:txBody>
                        <a:bodyPr/>
                        <a:lstStyle/>
                        <a:p>
                          <a:r>
                            <a:rPr lang="en-US" sz="1400" dirty="0">
                              <a:latin typeface="Times New Roman" panose="02020603050405020304" pitchFamily="18" charset="0"/>
                              <a:cs typeface="Times New Roman" panose="02020603050405020304" pitchFamily="18" charset="0"/>
                            </a:rPr>
                            <a:t>Root node: </a:t>
                          </a:r>
                        </a:p>
                        <a:p>
                          <a:r>
                            <a:rPr lang="en-US" sz="1400" dirty="0">
                              <a:latin typeface="Times New Roman" panose="02020603050405020304" pitchFamily="18" charset="0"/>
                              <a:cs typeface="Times New Roman" panose="02020603050405020304" pitchFamily="18" charset="0"/>
                            </a:rPr>
                            <a:t>X1 &gt; s</a:t>
                          </a:r>
                        </a:p>
                      </a:txBody>
                      <a:tcPr/>
                    </a:tc>
                    <a:tc>
                      <a:txBody>
                        <a:bodyPr/>
                        <a:lstStyle/>
                        <a:p>
                          <a:endParaRPr lang="en-US"/>
                        </a:p>
                      </a:txBody>
                      <a:tcPr>
                        <a:blipFill>
                          <a:blip r:embed="rId3"/>
                          <a:stretch>
                            <a:fillRect l="-48244" t="-131381" r="-183138" b="-111715"/>
                          </a:stretch>
                        </a:blipFill>
                      </a:tcPr>
                    </a:tc>
                    <a:tc>
                      <a:txBody>
                        <a:bodyPr/>
                        <a:lstStyle/>
                        <a:p>
                          <a:endParaRPr lang="en-US"/>
                        </a:p>
                      </a:txBody>
                      <a:tcPr>
                        <a:blipFill>
                          <a:blip r:embed="rId3"/>
                          <a:stretch>
                            <a:fillRect l="-132704" t="-131381" r="-63941" b="-111715"/>
                          </a:stretch>
                        </a:blipFill>
                      </a:tcPr>
                    </a:tc>
                    <a:tc>
                      <a:txBody>
                        <a:bodyPr/>
                        <a:lstStyle/>
                        <a:p>
                          <a:endParaRPr lang="en-US"/>
                        </a:p>
                      </a:txBody>
                      <a:tcPr>
                        <a:blipFill>
                          <a:blip r:embed="rId3"/>
                          <a:stretch>
                            <a:fillRect l="-370000" t="-131381" r="-1667" b="-111715"/>
                          </a:stretch>
                        </a:blipFill>
                      </a:tcPr>
                    </a:tc>
                    <a:extLst>
                      <a:ext uri="{0D108BD9-81ED-4DB2-BD59-A6C34878D82A}">
                        <a16:rowId xmlns:a16="http://schemas.microsoft.com/office/drawing/2014/main" val="3381688524"/>
                      </a:ext>
                    </a:extLst>
                  </a:tr>
                  <a:tr h="1616266">
                    <a:tc>
                      <a:txBody>
                        <a:bodyPr/>
                        <a:lstStyle/>
                        <a:p>
                          <a:r>
                            <a:rPr lang="en-US" sz="1400" dirty="0">
                              <a:latin typeface="Times New Roman" panose="02020603050405020304" pitchFamily="18" charset="0"/>
                              <a:cs typeface="Times New Roman" panose="02020603050405020304" pitchFamily="18" charset="0"/>
                            </a:rPr>
                            <a:t>Root node: </a:t>
                          </a:r>
                        </a:p>
                        <a:p>
                          <a:r>
                            <a:rPr lang="en-US" sz="1400" dirty="0">
                              <a:latin typeface="Times New Roman" panose="02020603050405020304" pitchFamily="18" charset="0"/>
                              <a:cs typeface="Times New Roman" panose="02020603050405020304" pitchFamily="18" charset="0"/>
                            </a:rPr>
                            <a:t>X2 &gt; s</a:t>
                          </a:r>
                        </a:p>
                      </a:txBody>
                      <a:tcPr/>
                    </a:tc>
                    <a:tc>
                      <a:txBody>
                        <a:bodyPr/>
                        <a:lstStyle/>
                        <a:p>
                          <a:endParaRPr lang="en-US"/>
                        </a:p>
                      </a:txBody>
                      <a:tcPr>
                        <a:blipFill>
                          <a:blip r:embed="rId3"/>
                          <a:stretch>
                            <a:fillRect l="-48244" t="-208679" r="-183138" b="-755"/>
                          </a:stretch>
                        </a:blipFill>
                      </a:tcPr>
                    </a:tc>
                    <a:tc>
                      <a:txBody>
                        <a:bodyPr/>
                        <a:lstStyle/>
                        <a:p>
                          <a:endParaRPr lang="en-US"/>
                        </a:p>
                      </a:txBody>
                      <a:tcPr>
                        <a:blipFill>
                          <a:blip r:embed="rId3"/>
                          <a:stretch>
                            <a:fillRect l="-132704" t="-208679" r="-63941" b="-755"/>
                          </a:stretch>
                        </a:blipFill>
                      </a:tcPr>
                    </a:tc>
                    <a:tc>
                      <a:txBody>
                        <a:bodyPr/>
                        <a:lstStyle/>
                        <a:p>
                          <a:endParaRPr lang="en-US"/>
                        </a:p>
                      </a:txBody>
                      <a:tcPr>
                        <a:blipFill>
                          <a:blip r:embed="rId3"/>
                          <a:stretch>
                            <a:fillRect l="-370000" t="-208679" r="-1667" b="-755"/>
                          </a:stretch>
                        </a:blipFill>
                      </a:tcPr>
                    </a:tc>
                    <a:extLst>
                      <a:ext uri="{0D108BD9-81ED-4DB2-BD59-A6C34878D82A}">
                        <a16:rowId xmlns:a16="http://schemas.microsoft.com/office/drawing/2014/main" val="2481695413"/>
                      </a:ext>
                    </a:extLst>
                  </a:tr>
                </a:tbl>
              </a:graphicData>
            </a:graphic>
          </p:graphicFrame>
        </mc:Fallback>
      </mc:AlternateContent>
      <p:pic>
        <p:nvPicPr>
          <p:cNvPr id="146" name="Picture 145">
            <a:extLst>
              <a:ext uri="{FF2B5EF4-FFF2-40B4-BE49-F238E27FC236}">
                <a16:creationId xmlns:a16="http://schemas.microsoft.com/office/drawing/2014/main" id="{64953335-BCCA-42E6-81C3-1375F886C0FF}"/>
              </a:ext>
            </a:extLst>
          </p:cNvPr>
          <p:cNvPicPr>
            <a:picLocks noChangeAspect="1"/>
          </p:cNvPicPr>
          <p:nvPr/>
        </p:nvPicPr>
        <p:blipFill>
          <a:blip r:embed="rId4"/>
          <a:stretch>
            <a:fillRect/>
          </a:stretch>
        </p:blipFill>
        <p:spPr>
          <a:xfrm>
            <a:off x="9483312" y="434289"/>
            <a:ext cx="1971215" cy="1884433"/>
          </a:xfrm>
          <a:prstGeom prst="rect">
            <a:avLst/>
          </a:prstGeom>
        </p:spPr>
      </p:pic>
      <p:pic>
        <p:nvPicPr>
          <p:cNvPr id="148" name="Picture 147">
            <a:extLst>
              <a:ext uri="{FF2B5EF4-FFF2-40B4-BE49-F238E27FC236}">
                <a16:creationId xmlns:a16="http://schemas.microsoft.com/office/drawing/2014/main" id="{871C0BF1-8F38-488E-BC07-0F4FCF41918D}"/>
              </a:ext>
            </a:extLst>
          </p:cNvPr>
          <p:cNvPicPr>
            <a:picLocks noChangeAspect="1"/>
          </p:cNvPicPr>
          <p:nvPr/>
        </p:nvPicPr>
        <p:blipFill>
          <a:blip r:embed="rId5"/>
          <a:stretch>
            <a:fillRect/>
          </a:stretch>
        </p:blipFill>
        <p:spPr>
          <a:xfrm>
            <a:off x="9507195" y="2478899"/>
            <a:ext cx="1971215" cy="1914352"/>
          </a:xfrm>
          <a:prstGeom prst="rect">
            <a:avLst/>
          </a:prstGeom>
        </p:spPr>
      </p:pic>
      <p:pic>
        <p:nvPicPr>
          <p:cNvPr id="150" name="Picture 149">
            <a:extLst>
              <a:ext uri="{FF2B5EF4-FFF2-40B4-BE49-F238E27FC236}">
                <a16:creationId xmlns:a16="http://schemas.microsoft.com/office/drawing/2014/main" id="{50424CB5-A2D7-40E7-BAD6-4CD6FAFDAC5F}"/>
              </a:ext>
            </a:extLst>
          </p:cNvPr>
          <p:cNvPicPr>
            <a:picLocks noChangeAspect="1"/>
          </p:cNvPicPr>
          <p:nvPr/>
        </p:nvPicPr>
        <p:blipFill>
          <a:blip r:embed="rId6"/>
          <a:stretch>
            <a:fillRect/>
          </a:stretch>
        </p:blipFill>
        <p:spPr>
          <a:xfrm>
            <a:off x="9480912" y="4596758"/>
            <a:ext cx="2185915" cy="1781358"/>
          </a:xfrm>
          <a:prstGeom prst="rect">
            <a:avLst/>
          </a:prstGeom>
        </p:spPr>
      </p:pic>
      <p:sp>
        <p:nvSpPr>
          <p:cNvPr id="152" name="Rectangle 151">
            <a:extLst>
              <a:ext uri="{FF2B5EF4-FFF2-40B4-BE49-F238E27FC236}">
                <a16:creationId xmlns:a16="http://schemas.microsoft.com/office/drawing/2014/main" id="{DB426119-EE14-452F-AC12-78A7704E8D38}"/>
              </a:ext>
            </a:extLst>
          </p:cNvPr>
          <p:cNvSpPr/>
          <p:nvPr/>
        </p:nvSpPr>
        <p:spPr>
          <a:xfrm>
            <a:off x="488577" y="2958353"/>
            <a:ext cx="8745967" cy="143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8D164064-4B85-48C3-93C8-095E05E0F242}"/>
              </a:ext>
            </a:extLst>
          </p:cNvPr>
          <p:cNvSpPr/>
          <p:nvPr/>
        </p:nvSpPr>
        <p:spPr>
          <a:xfrm>
            <a:off x="330577" y="4393251"/>
            <a:ext cx="8745967" cy="1617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2"/>
                                        </p:tgtEl>
                                      </p:cBhvr>
                                    </p:animEffect>
                                    <p:set>
                                      <p:cBhvr>
                                        <p:cTn id="7" dur="1" fill="hold">
                                          <p:stCondLst>
                                            <p:cond delay="499"/>
                                          </p:stCondLst>
                                        </p:cTn>
                                        <p:tgtEl>
                                          <p:spTgt spid="152"/>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0"/>
                                        </p:tgtEl>
                                        <p:attrNameLst>
                                          <p:attrName>style.visibility</p:attrName>
                                        </p:attrNameLst>
                                      </p:cBhvr>
                                      <p:to>
                                        <p:strVal val="visible"/>
                                      </p:to>
                                    </p:set>
                                  </p:childTnLst>
                                </p:cTn>
                              </p:par>
                              <p:par>
                                <p:cTn id="14" presetID="10" presetClass="exit" presetSubtype="0" fill="hold" grpId="0" nodeType="withEffect">
                                  <p:stCondLst>
                                    <p:cond delay="0"/>
                                  </p:stCondLst>
                                  <p:childTnLst>
                                    <p:animEffect transition="out" filter="fade">
                                      <p:cBhvr>
                                        <p:cTn id="15" dur="500"/>
                                        <p:tgtEl>
                                          <p:spTgt spid="153"/>
                                        </p:tgtEl>
                                      </p:cBhvr>
                                    </p:animEffect>
                                    <p:set>
                                      <p:cBhvr>
                                        <p:cTn id="16" dur="1" fill="hold">
                                          <p:stCondLst>
                                            <p:cond delay="499"/>
                                          </p:stCondLst>
                                        </p:cTn>
                                        <p:tgtEl>
                                          <p:spTgt spid="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2231D3E-E40E-41C3-9C66-642873940D18}"/>
              </a:ext>
            </a:extLst>
          </p:cNvPr>
          <p:cNvPicPr>
            <a:picLocks noGrp="1" noChangeAspect="1"/>
          </p:cNvPicPr>
          <p:nvPr>
            <p:ph idx="1"/>
          </p:nvPr>
        </p:nvPicPr>
        <p:blipFill>
          <a:blip r:embed="rId3"/>
          <a:stretch>
            <a:fillRect/>
          </a:stretch>
        </p:blipFill>
        <p:spPr>
          <a:xfrm>
            <a:off x="3164758" y="1570553"/>
            <a:ext cx="5862477" cy="5083175"/>
          </a:xfrm>
          <a:prstGeom prst="rect">
            <a:avLst/>
          </a:prstGeom>
        </p:spPr>
      </p:pic>
      <p:sp>
        <p:nvSpPr>
          <p:cNvPr id="3" name="Rectangle 2">
            <a:extLst>
              <a:ext uri="{FF2B5EF4-FFF2-40B4-BE49-F238E27FC236}">
                <a16:creationId xmlns:a16="http://schemas.microsoft.com/office/drawing/2014/main" id="{DC316EF0-5C79-4326-97D4-58209C2FA473}"/>
              </a:ext>
            </a:extLst>
          </p:cNvPr>
          <p:cNvSpPr/>
          <p:nvPr/>
        </p:nvSpPr>
        <p:spPr>
          <a:xfrm>
            <a:off x="320965" y="3290500"/>
            <a:ext cx="3352677"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Top Row: True linear boundary</a:t>
            </a:r>
          </a:p>
          <a:p>
            <a:r>
              <a:rPr lang="en-US" dirty="0">
                <a:latin typeface="Times New Roman" panose="02020603050405020304" pitchFamily="18" charset="0"/>
                <a:cs typeface="Times New Roman" panose="02020603050405020304" pitchFamily="18" charset="0"/>
              </a:rPr>
              <a:t>Bottom row: true non-linear boundary.</a:t>
            </a:r>
          </a:p>
        </p:txBody>
      </p:sp>
      <p:sp>
        <p:nvSpPr>
          <p:cNvPr id="7" name="Rectangle 6">
            <a:extLst>
              <a:ext uri="{FF2B5EF4-FFF2-40B4-BE49-F238E27FC236}">
                <a16:creationId xmlns:a16="http://schemas.microsoft.com/office/drawing/2014/main" id="{94420A15-60C8-4D99-AFFA-33E8E061CDF7}"/>
              </a:ext>
            </a:extLst>
          </p:cNvPr>
          <p:cNvSpPr/>
          <p:nvPr/>
        </p:nvSpPr>
        <p:spPr>
          <a:xfrm>
            <a:off x="3234381" y="1201221"/>
            <a:ext cx="572323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Left column: linear model; Right column: tree-based model</a:t>
            </a:r>
          </a:p>
        </p:txBody>
      </p:sp>
      <p:sp>
        <p:nvSpPr>
          <p:cNvPr id="9" name="Title 1">
            <a:extLst>
              <a:ext uri="{FF2B5EF4-FFF2-40B4-BE49-F238E27FC236}">
                <a16:creationId xmlns:a16="http://schemas.microsoft.com/office/drawing/2014/main" id="{52C5D6BE-C031-4207-82BB-3AEFF50DA72E}"/>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Trees Versus Linear Models</a:t>
            </a:r>
          </a:p>
        </p:txBody>
      </p:sp>
      <p:sp>
        <p:nvSpPr>
          <p:cNvPr id="10" name="Arrow: Right 9">
            <a:extLst>
              <a:ext uri="{FF2B5EF4-FFF2-40B4-BE49-F238E27FC236}">
                <a16:creationId xmlns:a16="http://schemas.microsoft.com/office/drawing/2014/main" id="{746955BB-2F3D-4C28-AFAA-0FF7CBADBC5F}"/>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58A1DED-ACAE-47B9-B028-2D91B1711DF0}"/>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9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9130D-A35B-4C1B-AD4B-A4E7998C20A3}"/>
              </a:ext>
            </a:extLst>
          </p:cNvPr>
          <p:cNvSpPr>
            <a:spLocks noGrp="1"/>
          </p:cNvSpPr>
          <p:nvPr>
            <p:ph idx="1"/>
          </p:nvPr>
        </p:nvSpPr>
        <p:spPr>
          <a:xfrm>
            <a:off x="838200" y="2639028"/>
            <a:ext cx="10515600" cy="3537935"/>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Part III</a:t>
            </a:r>
          </a:p>
          <a:p>
            <a:pPr marL="0" indent="0" algn="ctr">
              <a:buNone/>
            </a:pPr>
            <a:r>
              <a:rPr lang="en-US" dirty="0">
                <a:latin typeface="Times New Roman" panose="02020603050405020304" pitchFamily="18" charset="0"/>
                <a:cs typeface="Times New Roman" panose="02020603050405020304" pitchFamily="18" charset="0"/>
              </a:rPr>
              <a:t>Pruning a tree</a:t>
            </a:r>
          </a:p>
          <a:p>
            <a:pPr marL="0" indent="0" algn="ctr">
              <a:buNone/>
            </a:pPr>
            <a:r>
              <a:rPr lang="en-US" dirty="0">
                <a:latin typeface="Times New Roman" panose="02020603050405020304" pitchFamily="18" charset="0"/>
                <a:cs typeface="Times New Roman" panose="02020603050405020304" pitchFamily="18" charset="0"/>
              </a:rPr>
              <a:t>Tunning hyper parameters</a:t>
            </a:r>
          </a:p>
          <a:p>
            <a:pPr marL="0" indent="0" algn="ctr">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71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323D453-1681-44E0-AD9B-3868DEBF8E4F}"/>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Pruning a tree</a:t>
            </a:r>
          </a:p>
        </p:txBody>
      </p:sp>
      <p:sp>
        <p:nvSpPr>
          <p:cNvPr id="9" name="Arrow: Right 8">
            <a:extLst>
              <a:ext uri="{FF2B5EF4-FFF2-40B4-BE49-F238E27FC236}">
                <a16:creationId xmlns:a16="http://schemas.microsoft.com/office/drawing/2014/main" id="{33580EF3-F3C8-4917-8BB7-2063E80C3AB0}"/>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4B6D550E-E172-49BB-90FB-177878CAFC54}"/>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5" name="Content Placeholder 4">
            <a:extLst>
              <a:ext uri="{FF2B5EF4-FFF2-40B4-BE49-F238E27FC236}">
                <a16:creationId xmlns:a16="http://schemas.microsoft.com/office/drawing/2014/main" id="{C891BBE6-3E7B-484F-BB40-8725708E5982}"/>
              </a:ext>
            </a:extLst>
          </p:cNvPr>
          <p:cNvSpPr>
            <a:spLocks noGrp="1"/>
          </p:cNvSpPr>
          <p:nvPr>
            <p:ph idx="1"/>
          </p:nvPr>
        </p:nvSpPr>
        <p:spPr>
          <a:xfrm>
            <a:off x="544585" y="1181959"/>
            <a:ext cx="7074856" cy="5371241"/>
          </a:xfrm>
        </p:spPr>
        <p:txBody>
          <a:bodyPr>
            <a:normAutofit/>
          </a:bodyPr>
          <a:lstStyle/>
          <a:p>
            <a:pPr>
              <a:spcBef>
                <a:spcPts val="600"/>
              </a:spcBef>
              <a:spcAft>
                <a:spcPts val="600"/>
              </a:spcAft>
            </a:pPr>
            <a:r>
              <a:rPr lang="en-US" sz="2100" dirty="0">
                <a:latin typeface="Times New Roman" panose="02020603050405020304" pitchFamily="18" charset="0"/>
                <a:cs typeface="Times New Roman" panose="02020603050405020304" pitchFamily="18" charset="0"/>
              </a:rPr>
              <a:t>A </a:t>
            </a:r>
            <a:r>
              <a:rPr lang="en-US" sz="2100" dirty="0">
                <a:solidFill>
                  <a:srgbClr val="00B050"/>
                </a:solidFill>
                <a:latin typeface="Times New Roman" panose="02020603050405020304" pitchFamily="18" charset="0"/>
                <a:cs typeface="Times New Roman" panose="02020603050405020304" pitchFamily="18" charset="0"/>
              </a:rPr>
              <a:t>smaller</a:t>
            </a:r>
            <a:r>
              <a:rPr lang="en-US" sz="2100" dirty="0">
                <a:latin typeface="Times New Roman" panose="02020603050405020304" pitchFamily="18" charset="0"/>
                <a:cs typeface="Times New Roman" panose="02020603050405020304" pitchFamily="18" charset="0"/>
              </a:rPr>
              <a:t> </a:t>
            </a:r>
            <a:r>
              <a:rPr lang="en-US" sz="2100" dirty="0">
                <a:solidFill>
                  <a:srgbClr val="00B050"/>
                </a:solidFill>
                <a:latin typeface="Times New Roman" panose="02020603050405020304" pitchFamily="18" charset="0"/>
                <a:cs typeface="Times New Roman" panose="02020603050405020304" pitchFamily="18" charset="0"/>
              </a:rPr>
              <a:t>tree</a:t>
            </a:r>
            <a:r>
              <a:rPr lang="en-US" sz="2100" dirty="0">
                <a:latin typeface="Times New Roman" panose="02020603050405020304" pitchFamily="18" charset="0"/>
                <a:cs typeface="Times New Roman" panose="02020603050405020304" pitchFamily="18" charset="0"/>
              </a:rPr>
              <a:t> with fewer splits may lead to </a:t>
            </a:r>
            <a:r>
              <a:rPr lang="en-US" sz="2100" dirty="0">
                <a:solidFill>
                  <a:srgbClr val="00B050"/>
                </a:solidFill>
                <a:latin typeface="Times New Roman" panose="02020603050405020304" pitchFamily="18" charset="0"/>
                <a:cs typeface="Times New Roman" panose="02020603050405020304" pitchFamily="18" charset="0"/>
              </a:rPr>
              <a:t>lower variance </a:t>
            </a:r>
            <a:r>
              <a:rPr lang="en-US" sz="2100" dirty="0">
                <a:latin typeface="Times New Roman" panose="02020603050405020304" pitchFamily="18" charset="0"/>
                <a:cs typeface="Times New Roman" panose="02020603050405020304" pitchFamily="18" charset="0"/>
              </a:rPr>
              <a:t>and better interpretation (but) at the cost of </a:t>
            </a:r>
            <a:r>
              <a:rPr lang="en-US" sz="2100" dirty="0">
                <a:solidFill>
                  <a:srgbClr val="C00000"/>
                </a:solidFill>
                <a:latin typeface="Times New Roman" panose="02020603050405020304" pitchFamily="18" charset="0"/>
                <a:cs typeface="Times New Roman" panose="02020603050405020304" pitchFamily="18" charset="0"/>
              </a:rPr>
              <a:t>higher bias</a:t>
            </a:r>
            <a:r>
              <a:rPr lang="en-US" sz="2100" dirty="0">
                <a:latin typeface="Times New Roman" panose="02020603050405020304" pitchFamily="18" charset="0"/>
                <a:cs typeface="Times New Roman" panose="02020603050405020304" pitchFamily="18" charset="0"/>
              </a:rPr>
              <a:t>. </a:t>
            </a:r>
          </a:p>
          <a:p>
            <a:pPr>
              <a:spcBef>
                <a:spcPts val="600"/>
              </a:spcBef>
              <a:spcAft>
                <a:spcPts val="600"/>
              </a:spcAft>
            </a:pPr>
            <a:r>
              <a:rPr lang="en-US" sz="2100" dirty="0">
                <a:latin typeface="Times New Roman" panose="02020603050405020304" pitchFamily="18" charset="0"/>
                <a:cs typeface="Times New Roman" panose="02020603050405020304" pitchFamily="18" charset="0"/>
              </a:rPr>
              <a:t>Smaller trees are too short-sighted:</a:t>
            </a:r>
          </a:p>
          <a:p>
            <a:pPr>
              <a:spcBef>
                <a:spcPts val="600"/>
              </a:spcBef>
              <a:spcAft>
                <a:spcPts val="600"/>
              </a:spcAft>
            </a:pPr>
            <a:endParaRPr lang="en-US" sz="2100" dirty="0">
              <a:latin typeface="Times New Roman" panose="02020603050405020304" pitchFamily="18" charset="0"/>
              <a:cs typeface="Times New Roman" panose="02020603050405020304" pitchFamily="18" charset="0"/>
            </a:endParaRPr>
          </a:p>
          <a:p>
            <a:pPr marL="0" indent="0" algn="ctr">
              <a:spcBef>
                <a:spcPts val="600"/>
              </a:spcBef>
              <a:spcAft>
                <a:spcPts val="600"/>
              </a:spcAft>
              <a:buNone/>
            </a:pPr>
            <a:r>
              <a:rPr lang="en-US" sz="2100" i="1" dirty="0">
                <a:latin typeface="Times New Roman" panose="02020603050405020304" pitchFamily="18" charset="0"/>
                <a:cs typeface="Times New Roman" panose="02020603050405020304" pitchFamily="18" charset="0"/>
              </a:rPr>
              <a:t> “ a </a:t>
            </a:r>
            <a:r>
              <a:rPr lang="en-US" sz="2100" i="1" dirty="0">
                <a:solidFill>
                  <a:srgbClr val="0070C0"/>
                </a:solidFill>
                <a:latin typeface="Times New Roman" panose="02020603050405020304" pitchFamily="18" charset="0"/>
                <a:cs typeface="Times New Roman" panose="02020603050405020304" pitchFamily="18" charset="0"/>
              </a:rPr>
              <a:t>seemingly worthless </a:t>
            </a:r>
            <a:r>
              <a:rPr lang="en-US" sz="2100" i="1" dirty="0">
                <a:latin typeface="Times New Roman" panose="02020603050405020304" pitchFamily="18" charset="0"/>
                <a:cs typeface="Times New Roman" panose="02020603050405020304" pitchFamily="18" charset="0"/>
              </a:rPr>
              <a:t>split early on in the tree might be followed by a </a:t>
            </a:r>
            <a:r>
              <a:rPr lang="en-US" sz="2100" i="1" dirty="0">
                <a:solidFill>
                  <a:srgbClr val="0070C0"/>
                </a:solidFill>
                <a:latin typeface="Times New Roman" panose="02020603050405020304" pitchFamily="18" charset="0"/>
                <a:cs typeface="Times New Roman" panose="02020603050405020304" pitchFamily="18" charset="0"/>
              </a:rPr>
              <a:t>very good split</a:t>
            </a:r>
            <a:r>
              <a:rPr lang="en-US" sz="2100" i="1" dirty="0">
                <a:latin typeface="Times New Roman" panose="02020603050405020304" pitchFamily="18" charset="0"/>
                <a:cs typeface="Times New Roman" panose="02020603050405020304" pitchFamily="18" charset="0"/>
              </a:rPr>
              <a:t>, a split that leads to a large reduction in RSS/impurity index later on” </a:t>
            </a:r>
          </a:p>
          <a:p>
            <a:pPr marL="0" indent="0" algn="ctr">
              <a:spcBef>
                <a:spcPts val="600"/>
              </a:spcBef>
              <a:spcAft>
                <a:spcPts val="600"/>
              </a:spcAft>
              <a:buNone/>
            </a:pPr>
            <a:endParaRPr lang="en-US" sz="2100" i="1" dirty="0">
              <a:latin typeface="Times New Roman" panose="02020603050405020304" pitchFamily="18" charset="0"/>
              <a:cs typeface="Times New Roman" panose="02020603050405020304" pitchFamily="18" charset="0"/>
            </a:endParaRPr>
          </a:p>
          <a:p>
            <a:pPr>
              <a:spcBef>
                <a:spcPts val="600"/>
              </a:spcBef>
              <a:spcAft>
                <a:spcPts val="600"/>
              </a:spcAft>
            </a:pPr>
            <a:r>
              <a:rPr lang="en-US" sz="2100" dirty="0">
                <a:latin typeface="Times New Roman" panose="02020603050405020304" pitchFamily="18" charset="0"/>
                <a:cs typeface="Times New Roman" panose="02020603050405020304" pitchFamily="18" charset="0"/>
              </a:rPr>
              <a:t>A better strategy is to </a:t>
            </a:r>
            <a:r>
              <a:rPr lang="en-US" sz="2100" dirty="0">
                <a:solidFill>
                  <a:schemeClr val="accent5">
                    <a:lumMod val="75000"/>
                  </a:schemeClr>
                </a:solidFill>
                <a:latin typeface="Times New Roman" panose="02020603050405020304" pitchFamily="18" charset="0"/>
                <a:cs typeface="Times New Roman" panose="02020603050405020304" pitchFamily="18" charset="0"/>
              </a:rPr>
              <a:t>grow a very large tree</a:t>
            </a:r>
            <a:r>
              <a:rPr lang="en-US" sz="2100" dirty="0">
                <a:latin typeface="Times New Roman" panose="02020603050405020304" pitchFamily="18" charset="0"/>
                <a:cs typeface="Times New Roman" panose="02020603050405020304" pitchFamily="18" charset="0"/>
              </a:rPr>
              <a:t>, this may produce good predictions on the training set, but is likely to overfit the data, leading to poor test set performance. </a:t>
            </a:r>
          </a:p>
          <a:p>
            <a:pPr>
              <a:spcBef>
                <a:spcPts val="600"/>
              </a:spcBef>
              <a:spcAft>
                <a:spcPts val="600"/>
              </a:spcAft>
            </a:pPr>
            <a:r>
              <a:rPr lang="en-US" sz="2100" dirty="0">
                <a:latin typeface="Times New Roman" panose="02020603050405020304" pitchFamily="18" charset="0"/>
                <a:cs typeface="Times New Roman" panose="02020603050405020304" pitchFamily="18" charset="0"/>
              </a:rPr>
              <a:t>So, we need to prune it back in order to obtain a subtree. </a:t>
            </a:r>
          </a:p>
          <a:p>
            <a:pPr>
              <a:spcBef>
                <a:spcPts val="600"/>
              </a:spcBef>
              <a:spcAft>
                <a:spcPts val="600"/>
              </a:spcAft>
            </a:pPr>
            <a:r>
              <a:rPr lang="en-US" sz="2100" dirty="0">
                <a:solidFill>
                  <a:schemeClr val="accent5">
                    <a:lumMod val="75000"/>
                  </a:schemeClr>
                </a:solidFill>
                <a:latin typeface="Times New Roman" panose="02020603050405020304" pitchFamily="18" charset="0"/>
                <a:cs typeface="Times New Roman" panose="02020603050405020304" pitchFamily="18" charset="0"/>
              </a:rPr>
              <a:t>Cost complexity pruning </a:t>
            </a:r>
            <a:r>
              <a:rPr lang="en-US" sz="2100" dirty="0">
                <a:latin typeface="Times New Roman" panose="02020603050405020304" pitchFamily="18" charset="0"/>
                <a:cs typeface="Times New Roman" panose="02020603050405020304" pitchFamily="18" charset="0"/>
              </a:rPr>
              <a:t>is used to do this. </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394866B-02D8-4B81-9D4E-D4B673A359A2}"/>
                  </a:ext>
                </a:extLst>
              </p14:cNvPr>
              <p14:cNvContentPartPr/>
              <p14:nvPr/>
            </p14:nvContentPartPr>
            <p14:xfrm>
              <a:off x="10518864" y="2172776"/>
              <a:ext cx="10080" cy="4320"/>
            </p14:xfrm>
          </p:contentPart>
        </mc:Choice>
        <mc:Fallback xmlns="">
          <p:pic>
            <p:nvPicPr>
              <p:cNvPr id="3" name="Ink 2">
                <a:extLst>
                  <a:ext uri="{FF2B5EF4-FFF2-40B4-BE49-F238E27FC236}">
                    <a16:creationId xmlns:a16="http://schemas.microsoft.com/office/drawing/2014/main" id="{9394866B-02D8-4B81-9D4E-D4B673A359A2}"/>
                  </a:ext>
                </a:extLst>
              </p:cNvPr>
              <p:cNvPicPr/>
              <p:nvPr/>
            </p:nvPicPr>
            <p:blipFill>
              <a:blip r:embed="rId10"/>
              <a:stretch>
                <a:fillRect/>
              </a:stretch>
            </p:blipFill>
            <p:spPr>
              <a:xfrm>
                <a:off x="10510224" y="2164136"/>
                <a:ext cx="27720" cy="21960"/>
              </a:xfrm>
              <a:prstGeom prst="rect">
                <a:avLst/>
              </a:prstGeom>
            </p:spPr>
          </p:pic>
        </mc:Fallback>
      </mc:AlternateContent>
      <p:grpSp>
        <p:nvGrpSpPr>
          <p:cNvPr id="11" name="Group 10">
            <a:extLst>
              <a:ext uri="{FF2B5EF4-FFF2-40B4-BE49-F238E27FC236}">
                <a16:creationId xmlns:a16="http://schemas.microsoft.com/office/drawing/2014/main" id="{6AD2AA38-22B9-4134-B5C0-EE03B851E90E}"/>
              </a:ext>
            </a:extLst>
          </p:cNvPr>
          <p:cNvGrpSpPr/>
          <p:nvPr/>
        </p:nvGrpSpPr>
        <p:grpSpPr>
          <a:xfrm>
            <a:off x="7661003" y="1876785"/>
            <a:ext cx="4226197" cy="3104429"/>
            <a:chOff x="2989861" y="1897990"/>
            <a:chExt cx="5567623" cy="3496739"/>
          </a:xfrm>
        </p:grpSpPr>
        <p:pic>
          <p:nvPicPr>
            <p:cNvPr id="12" name="Picture 2" descr="Understanding the Bias-Variance Tradeoff">
              <a:extLst>
                <a:ext uri="{FF2B5EF4-FFF2-40B4-BE49-F238E27FC236}">
                  <a16:creationId xmlns:a16="http://schemas.microsoft.com/office/drawing/2014/main" id="{33ECA0C5-BD6C-4A9B-ACE8-99E362C804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9861" y="1897990"/>
              <a:ext cx="5567623" cy="349673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DEF68F87-2723-4F2F-9B82-FD387B89108E}"/>
                </a:ext>
              </a:extLst>
            </p:cNvPr>
            <p:cNvGrpSpPr/>
            <p:nvPr/>
          </p:nvGrpSpPr>
          <p:grpSpPr>
            <a:xfrm>
              <a:off x="5357308" y="1897990"/>
              <a:ext cx="738692" cy="3032150"/>
              <a:chOff x="5357308" y="1897990"/>
              <a:chExt cx="738692" cy="3032150"/>
            </a:xfrm>
          </p:grpSpPr>
          <p:sp>
            <p:nvSpPr>
              <p:cNvPr id="14" name="Rectangle 13">
                <a:extLst>
                  <a:ext uri="{FF2B5EF4-FFF2-40B4-BE49-F238E27FC236}">
                    <a16:creationId xmlns:a16="http://schemas.microsoft.com/office/drawing/2014/main" id="{82F3BEA0-5AF0-4FCE-AB55-8244A659F11B}"/>
                  </a:ext>
                </a:extLst>
              </p:cNvPr>
              <p:cNvSpPr/>
              <p:nvPr/>
            </p:nvSpPr>
            <p:spPr>
              <a:xfrm>
                <a:off x="5357308" y="1897990"/>
                <a:ext cx="738692" cy="1845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5F4825F-C903-4684-9184-A56FD2168CED}"/>
                  </a:ext>
                </a:extLst>
              </p:cNvPr>
              <p:cNvSpPr/>
              <p:nvPr/>
            </p:nvSpPr>
            <p:spPr>
              <a:xfrm>
                <a:off x="5676900" y="3992880"/>
                <a:ext cx="129540" cy="4648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0BE38FF-089C-495B-8462-BB150180FBA7}"/>
                  </a:ext>
                </a:extLst>
              </p:cNvPr>
              <p:cNvSpPr/>
              <p:nvPr/>
            </p:nvSpPr>
            <p:spPr>
              <a:xfrm flipH="1">
                <a:off x="5705093" y="4584661"/>
                <a:ext cx="45719" cy="34547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6341AEA-75FE-4970-81DC-4AFFB0434076}"/>
                  </a:ext>
                </a:extLst>
              </p:cNvPr>
              <p:cNvSpPr/>
              <p:nvPr/>
            </p:nvSpPr>
            <p:spPr>
              <a:xfrm flipH="1">
                <a:off x="5711191" y="3570921"/>
                <a:ext cx="45719" cy="34547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ustDataLst>
      <p:tags r:id="rId1"/>
    </p:custDataLst>
    <p:extLst>
      <p:ext uri="{BB962C8B-B14F-4D97-AF65-F5344CB8AC3E}">
        <p14:creationId xmlns:p14="http://schemas.microsoft.com/office/powerpoint/2010/main" val="2276644345"/>
      </p:ext>
    </p:extLst>
  </p:cSld>
  <p:clrMapOvr>
    <a:masterClrMapping/>
  </p:clrMapOvr>
  <mc:AlternateContent xmlns:mc="http://schemas.openxmlformats.org/markup-compatibility/2006" xmlns:p14="http://schemas.microsoft.com/office/powerpoint/2010/main">
    <mc:Choice Requires="p14">
      <p:transition spd="slow" p14:dur="2000" advTm="176053"/>
    </mc:Choice>
    <mc:Fallback xmlns="">
      <p:transition spd="slow" advTm="176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4557EC5-F8B2-4E18-8F3C-F8250DE73FB6}"/>
              </a:ext>
            </a:extLst>
          </p:cNvPr>
          <p:cNvSpPr txBox="1">
            <a:spLocks/>
          </p:cNvSpPr>
          <p:nvPr/>
        </p:nvSpPr>
        <p:spPr>
          <a:xfrm>
            <a:off x="842772" y="104394"/>
            <a:ext cx="8247440" cy="75064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Cost complexity pruning (weakest link pruning)</a:t>
            </a:r>
          </a:p>
        </p:txBody>
      </p:sp>
      <p:sp>
        <p:nvSpPr>
          <p:cNvPr id="8" name="Arrow: Right 7">
            <a:extLst>
              <a:ext uri="{FF2B5EF4-FFF2-40B4-BE49-F238E27FC236}">
                <a16:creationId xmlns:a16="http://schemas.microsoft.com/office/drawing/2014/main" id="{076F126F-A250-42D0-8311-3D79396607A0}"/>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221ED1-27CD-42A7-BA89-92CB70C97D8F}"/>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77F9998-2E59-41A6-AAE3-B20B43EAFCE3}"/>
                  </a:ext>
                </a:extLst>
              </p:cNvPr>
              <p:cNvSpPr>
                <a:spLocks noGrp="1"/>
              </p:cNvSpPr>
              <p:nvPr>
                <p:ph idx="1"/>
              </p:nvPr>
            </p:nvSpPr>
            <p:spPr>
              <a:xfrm>
                <a:off x="650748" y="1253330"/>
                <a:ext cx="10707624" cy="4813981"/>
              </a:xfrm>
            </p:spPr>
            <p:txBody>
              <a:bodyPr>
                <a:normAutofit/>
              </a:bodyPr>
              <a:lstStyle/>
              <a:p>
                <a:r>
                  <a:rPr lang="en-US" sz="2200" dirty="0">
                    <a:latin typeface="Times New Roman" panose="02020603050405020304" pitchFamily="18" charset="0"/>
                    <a:cs typeface="Times New Roman" panose="02020603050405020304" pitchFamily="18" charset="0"/>
                  </a:rPr>
                  <a:t>Consider a sequence of trees indexed by a </a:t>
                </a:r>
                <a:r>
                  <a:rPr lang="en-US" sz="2200" dirty="0">
                    <a:solidFill>
                      <a:schemeClr val="accent5">
                        <a:lumMod val="75000"/>
                      </a:schemeClr>
                    </a:solidFill>
                    <a:latin typeface="Times New Roman" panose="02020603050405020304" pitchFamily="18" charset="0"/>
                    <a:cs typeface="Times New Roman" panose="02020603050405020304" pitchFamily="18" charset="0"/>
                  </a:rPr>
                  <a:t>nonnegative tuning parameter </a:t>
                </a:r>
                <a14:m>
                  <m:oMath xmlns:m="http://schemas.openxmlformats.org/officeDocument/2006/math">
                    <m:r>
                      <a:rPr lang="en-US" sz="2200" b="0" i="1" smtClean="0">
                        <a:solidFill>
                          <a:schemeClr val="accent5">
                            <a:lumMod val="75000"/>
                          </a:schemeClr>
                        </a:solidFill>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For each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latin typeface="Times New Roman" panose="02020603050405020304" pitchFamily="18" charset="0"/>
                    <a:cs typeface="Times New Roman" panose="02020603050405020304" pitchFamily="18" charset="0"/>
                  </a:rPr>
                  <a:t> there corresponds a </a:t>
                </a:r>
                <a:r>
                  <a:rPr lang="en-US" sz="2200" dirty="0">
                    <a:solidFill>
                      <a:schemeClr val="accent5">
                        <a:lumMod val="75000"/>
                      </a:schemeClr>
                    </a:solidFill>
                    <a:latin typeface="Times New Roman" panose="02020603050405020304" pitchFamily="18" charset="0"/>
                    <a:cs typeface="Times New Roman" panose="02020603050405020304" pitchFamily="18" charset="0"/>
                  </a:rPr>
                  <a:t>subtree </a:t>
                </a:r>
                <a14:m>
                  <m:oMath xmlns:m="http://schemas.openxmlformats.org/officeDocument/2006/math">
                    <m:r>
                      <a:rPr lang="en-US" sz="2200" b="0" i="1" smtClean="0">
                        <a:solidFill>
                          <a:schemeClr val="accent5">
                            <a:lumMod val="75000"/>
                          </a:schemeClr>
                        </a:solidFill>
                        <a:latin typeface="Cambria Math" panose="02040503050406030204" pitchFamily="18" charset="0"/>
                        <a:cs typeface="Times New Roman" panose="02020603050405020304" pitchFamily="18" charset="0"/>
                      </a:rPr>
                      <m:t>𝑇</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𝑇</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US" sz="2200" dirty="0">
                    <a:latin typeface="Times New Roman" panose="02020603050405020304" pitchFamily="18" charset="0"/>
                    <a:cs typeface="Times New Roman" panose="02020603050405020304" pitchFamily="18" charset="0"/>
                  </a:rPr>
                  <a:t> such that the following objective function is minimized.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lvl="1"/>
                <a:endParaRPr lang="en-US" sz="16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𝑇</m:t>
                    </m:r>
                    <m:r>
                      <a:rPr lang="en-US" sz="1600" b="0"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indicates the number of terminal nodes of the tree </a:t>
                </a:r>
                <a14:m>
                  <m:oMath xmlns:m="http://schemas.openxmlformats.org/officeDocument/2006/math">
                    <m:r>
                      <a:rPr lang="en-US" sz="1600" i="1">
                        <a:latin typeface="Cambria Math" panose="02040503050406030204" pitchFamily="18" charset="0"/>
                        <a:cs typeface="Times New Roman" panose="02020603050405020304" pitchFamily="18" charset="0"/>
                      </a:rPr>
                      <m:t>𝑇</m:t>
                    </m:r>
                    <m:r>
                      <a:rPr lang="en-US" sz="1600" i="1">
                        <a:latin typeface="Cambria Math" panose="02040503050406030204" pitchFamily="18" charset="0"/>
                        <a:cs typeface="Times New Roman" panose="02020603050405020304" pitchFamily="18" charset="0"/>
                      </a:rPr>
                      <m:t> </m:t>
                    </m:r>
                  </m:oMath>
                </a14:m>
                <a:endParaRPr lang="en-US" sz="160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𝑅</m:t>
                        </m:r>
                      </m:e>
                      <m:sub>
                        <m:r>
                          <a:rPr lang="en-US" sz="1600" b="0" i="1" smtClean="0">
                            <a:latin typeface="Cambria Math" panose="02040503050406030204" pitchFamily="18" charset="0"/>
                            <a:cs typeface="Times New Roman" panose="02020603050405020304" pitchFamily="18" charset="0"/>
                          </a:rPr>
                          <m:t>𝑚</m:t>
                        </m:r>
                      </m:sub>
                    </m:sSub>
                  </m:oMath>
                </a14:m>
                <a:r>
                  <a:rPr lang="en-US" sz="1600" dirty="0">
                    <a:latin typeface="Times New Roman" panose="02020603050405020304" pitchFamily="18" charset="0"/>
                    <a:cs typeface="Times New Roman" panose="02020603050405020304" pitchFamily="18" charset="0"/>
                  </a:rPr>
                  <a:t> is the rectangle corresponding to </a:t>
                </a:r>
                <a14:m>
                  <m:oMath xmlns:m="http://schemas.openxmlformats.org/officeDocument/2006/math">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𝑚</m:t>
                        </m:r>
                      </m:e>
                      <m:sup>
                        <m:r>
                          <a:rPr lang="en-US" sz="1600" b="0" i="1" smtClean="0">
                            <a:latin typeface="Cambria Math" panose="02040503050406030204" pitchFamily="18" charset="0"/>
                            <a:cs typeface="Times New Roman" panose="02020603050405020304" pitchFamily="18" charset="0"/>
                          </a:rPr>
                          <m:t>𝑡h</m:t>
                        </m:r>
                      </m:sup>
                    </m:sSup>
                    <m:r>
                      <a:rPr lang="en-US" sz="1600" i="1">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terminal node and </a:t>
                </a:r>
              </a:p>
              <a:p>
                <a:pPr lvl="1"/>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0" i="1" dirty="0" smtClean="0">
                            <a:latin typeface="Cambria Math" panose="02040503050406030204" pitchFamily="18" charset="0"/>
                            <a:cs typeface="Times New Roman" panose="02020603050405020304" pitchFamily="18" charset="0"/>
                          </a:rPr>
                        </m:ctrlPr>
                      </m:sSubPr>
                      <m:e>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𝑅𝑚</m:t>
                        </m:r>
                      </m:sub>
                    </m:sSub>
                  </m:oMath>
                </a14:m>
                <a:r>
                  <a:rPr lang="en-US" sz="1600" dirty="0">
                    <a:latin typeface="Times New Roman" panose="02020603050405020304" pitchFamily="18" charset="0"/>
                    <a:cs typeface="Times New Roman" panose="02020603050405020304" pitchFamily="18" charset="0"/>
                  </a:rPr>
                  <a:t> is the mean of the training observations in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𝑅</m:t>
                        </m:r>
                      </m:e>
                      <m:sub>
                        <m:r>
                          <a:rPr lang="en-US" sz="1600" b="0" i="1" smtClean="0">
                            <a:latin typeface="Cambria Math" panose="02040503050406030204" pitchFamily="18" charset="0"/>
                            <a:cs typeface="Times New Roman" panose="02020603050405020304" pitchFamily="18" charset="0"/>
                          </a:rPr>
                          <m:t>𝑚</m:t>
                        </m:r>
                      </m:sub>
                    </m:sSub>
                    <m:r>
                      <a:rPr lang="en-US" sz="1600" i="1">
                        <a:latin typeface="Cambria Math" panose="02040503050406030204" pitchFamily="18" charset="0"/>
                        <a:cs typeface="Times New Roman" panose="02020603050405020304" pitchFamily="18" charset="0"/>
                      </a:rPr>
                      <m:t> </m:t>
                    </m:r>
                  </m:oMath>
                </a14:m>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latin typeface="Times New Roman" panose="02020603050405020304" pitchFamily="18" charset="0"/>
                    <a:cs typeface="Times New Roman" panose="02020603050405020304" pitchFamily="18" charset="0"/>
                  </a:rPr>
                  <a:t> controls </a:t>
                </a:r>
                <a:r>
                  <a:rPr lang="en-US" sz="2200" dirty="0">
                    <a:solidFill>
                      <a:schemeClr val="accent5">
                        <a:lumMod val="75000"/>
                      </a:schemeClr>
                    </a:solidFill>
                    <a:latin typeface="Times New Roman" panose="02020603050405020304" pitchFamily="18" charset="0"/>
                    <a:cs typeface="Times New Roman" panose="02020603050405020304" pitchFamily="18" charset="0"/>
                  </a:rPr>
                  <a:t>the bias variance trade off  </a:t>
                </a:r>
                <a:r>
                  <a:rPr lang="en-US" sz="2200" dirty="0">
                    <a:latin typeface="Times New Roman" panose="02020603050405020304" pitchFamily="18" charset="0"/>
                    <a:cs typeface="Times New Roman" panose="02020603050405020304" pitchFamily="18" charset="0"/>
                  </a:rPr>
                  <a:t>and is determined by </a:t>
                </a:r>
                <a:r>
                  <a:rPr lang="en-US" sz="2200" dirty="0">
                    <a:solidFill>
                      <a:schemeClr val="accent5">
                        <a:lumMod val="75000"/>
                      </a:schemeClr>
                    </a:solidFill>
                    <a:latin typeface="Times New Roman" panose="02020603050405020304" pitchFamily="18" charset="0"/>
                    <a:cs typeface="Times New Roman" panose="02020603050405020304" pitchFamily="18" charset="0"/>
                  </a:rPr>
                  <a:t>cross validation</a:t>
                </a:r>
                <a:r>
                  <a:rPr lang="en-US" sz="2200" dirty="0">
                    <a:latin typeface="Times New Roman" panose="02020603050405020304" pitchFamily="18" charset="0"/>
                    <a:cs typeface="Times New Roman" panose="02020603050405020304" pitchFamily="18" charset="0"/>
                  </a:rPr>
                  <a:t>.</a:t>
                </a:r>
              </a:p>
              <a:p>
                <a:pPr>
                  <a:spcBef>
                    <a:spcPts val="600"/>
                  </a:spcBef>
                  <a:spcAft>
                    <a:spcPts val="600"/>
                  </a:spcAft>
                </a:pPr>
                <a:r>
                  <a:rPr lang="en-US" sz="2200" dirty="0">
                    <a:latin typeface="Times New Roman" panose="02020603050405020304" pitchFamily="18" charset="0"/>
                    <a:cs typeface="Times New Roman" panose="02020603050405020304" pitchFamily="18" charset="0"/>
                  </a:rPr>
                  <a:t>Lastly, we return to full data set and obtain the subtree corresponding to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A77F9998-2E59-41A6-AAE3-B20B43EAFCE3}"/>
                  </a:ext>
                </a:extLst>
              </p:cNvPr>
              <p:cNvSpPr>
                <a:spLocks noGrp="1" noRot="1" noChangeAspect="1" noMove="1" noResize="1" noEditPoints="1" noAdjustHandles="1" noChangeArrowheads="1" noChangeShapeType="1" noTextEdit="1"/>
              </p:cNvSpPr>
              <p:nvPr>
                <p:ph idx="1"/>
              </p:nvPr>
            </p:nvSpPr>
            <p:spPr>
              <a:xfrm>
                <a:off x="650748" y="1253330"/>
                <a:ext cx="10707624" cy="4813981"/>
              </a:xfrm>
              <a:blipFill>
                <a:blip r:embed="rId3"/>
                <a:stretch>
                  <a:fillRect l="-683" t="-152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431E3822-52E3-453E-95B2-42EDD1F9396D}"/>
              </a:ext>
            </a:extLst>
          </p:cNvPr>
          <p:cNvPicPr>
            <a:picLocks noChangeAspect="1"/>
          </p:cNvPicPr>
          <p:nvPr/>
        </p:nvPicPr>
        <p:blipFill>
          <a:blip r:embed="rId4"/>
          <a:stretch>
            <a:fillRect/>
          </a:stretch>
        </p:blipFill>
        <p:spPr>
          <a:xfrm>
            <a:off x="3798725" y="2581577"/>
            <a:ext cx="4293334" cy="1073333"/>
          </a:xfrm>
          <a:prstGeom prst="rect">
            <a:avLst/>
          </a:prstGeom>
        </p:spPr>
      </p:pic>
    </p:spTree>
    <p:extLst>
      <p:ext uri="{BB962C8B-B14F-4D97-AF65-F5344CB8AC3E}">
        <p14:creationId xmlns:p14="http://schemas.microsoft.com/office/powerpoint/2010/main" val="275522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C895E0C-FCDE-45F0-81E0-3B5F533B9252}"/>
              </a:ext>
            </a:extLst>
          </p:cNvPr>
          <p:cNvPicPr>
            <a:picLocks noGrp="1" noChangeAspect="1"/>
          </p:cNvPicPr>
          <p:nvPr>
            <p:ph idx="1"/>
          </p:nvPr>
        </p:nvPicPr>
        <p:blipFill rotWithShape="1">
          <a:blip r:embed="rId3"/>
          <a:srcRect t="30278"/>
          <a:stretch/>
        </p:blipFill>
        <p:spPr>
          <a:xfrm>
            <a:off x="2614109" y="1829255"/>
            <a:ext cx="6541830" cy="4034815"/>
          </a:xfrm>
          <a:prstGeom prst="rect">
            <a:avLst/>
          </a:prstGeom>
        </p:spPr>
      </p:pic>
      <p:sp>
        <p:nvSpPr>
          <p:cNvPr id="3" name="Rectangle 2">
            <a:extLst>
              <a:ext uri="{FF2B5EF4-FFF2-40B4-BE49-F238E27FC236}">
                <a16:creationId xmlns:a16="http://schemas.microsoft.com/office/drawing/2014/main" id="{4B9A022C-CBD6-40A6-BAD3-4EB417DCC563}"/>
              </a:ext>
            </a:extLst>
          </p:cNvPr>
          <p:cNvSpPr/>
          <p:nvPr/>
        </p:nvSpPr>
        <p:spPr>
          <a:xfrm>
            <a:off x="4460836" y="2068469"/>
            <a:ext cx="2223249" cy="1477328"/>
          </a:xfrm>
          <a:prstGeom prst="rect">
            <a:avLst/>
          </a:prstGeom>
        </p:spPr>
        <p:txBody>
          <a:bodyPr wrap="square">
            <a:spAutoFit/>
          </a:bodyPr>
          <a:lstStyle/>
          <a:p>
            <a:pPr algn="ctr"/>
            <a:r>
              <a:rPr lang="en-US" i="1" dirty="0">
                <a:latin typeface="Times New Roman" panose="02020603050405020304" pitchFamily="18" charset="0"/>
                <a:cs typeface="Times New Roman" panose="02020603050405020304" pitchFamily="18" charset="0"/>
              </a:rPr>
              <a:t>The </a:t>
            </a:r>
            <a:r>
              <a:rPr lang="en-US" i="1" dirty="0">
                <a:solidFill>
                  <a:srgbClr val="FF0000"/>
                </a:solidFill>
                <a:latin typeface="Times New Roman" panose="02020603050405020304" pitchFamily="18" charset="0"/>
                <a:cs typeface="Times New Roman" panose="02020603050405020304" pitchFamily="18" charset="0"/>
              </a:rPr>
              <a:t>unpruned</a:t>
            </a:r>
            <a:r>
              <a:rPr lang="en-US" i="1" dirty="0">
                <a:latin typeface="Times New Roman" panose="02020603050405020304" pitchFamily="18" charset="0"/>
                <a:cs typeface="Times New Roman" panose="02020603050405020304" pitchFamily="18" charset="0"/>
              </a:rPr>
              <a:t> tree that results from </a:t>
            </a:r>
            <a:r>
              <a:rPr lang="en-US" i="1" dirty="0">
                <a:solidFill>
                  <a:srgbClr val="FF0000"/>
                </a:solidFill>
                <a:latin typeface="Times New Roman" panose="02020603050405020304" pitchFamily="18" charset="0"/>
                <a:cs typeface="Times New Roman" panose="02020603050405020304" pitchFamily="18" charset="0"/>
              </a:rPr>
              <a:t>recursive binary splitting </a:t>
            </a:r>
            <a:r>
              <a:rPr lang="en-US" i="1" dirty="0">
                <a:latin typeface="Times New Roman" panose="02020603050405020304" pitchFamily="18" charset="0"/>
                <a:cs typeface="Times New Roman" panose="02020603050405020304" pitchFamily="18" charset="0"/>
              </a:rPr>
              <a:t>on the training data</a:t>
            </a:r>
            <a:endParaRPr lang="en-US"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5D18FBE-ACDA-42FD-B0E6-87BFAD7A71BF}"/>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Salary example continued</a:t>
            </a:r>
          </a:p>
        </p:txBody>
      </p:sp>
      <p:sp>
        <p:nvSpPr>
          <p:cNvPr id="11" name="Arrow: Right 10">
            <a:extLst>
              <a:ext uri="{FF2B5EF4-FFF2-40B4-BE49-F238E27FC236}">
                <a16:creationId xmlns:a16="http://schemas.microsoft.com/office/drawing/2014/main" id="{6B8660C7-72D7-45B5-82F7-28F43DDC033D}"/>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4E079122-4A06-4DC6-A734-361FFF1147B8}"/>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36B25B51-920A-4D0B-B491-76E0260EBAF9}"/>
              </a:ext>
            </a:extLst>
          </p:cNvPr>
          <p:cNvPicPr>
            <a:picLocks noChangeAspect="1"/>
          </p:cNvPicPr>
          <p:nvPr/>
        </p:nvPicPr>
        <p:blipFill>
          <a:blip r:embed="rId4"/>
          <a:stretch>
            <a:fillRect/>
          </a:stretch>
        </p:blipFill>
        <p:spPr>
          <a:xfrm>
            <a:off x="3861995" y="996944"/>
            <a:ext cx="3420932" cy="835975"/>
          </a:xfrm>
          <a:prstGeom prst="rect">
            <a:avLst/>
          </a:prstGeom>
        </p:spPr>
      </p:pic>
    </p:spTree>
    <p:extLst>
      <p:ext uri="{BB962C8B-B14F-4D97-AF65-F5344CB8AC3E}">
        <p14:creationId xmlns:p14="http://schemas.microsoft.com/office/powerpoint/2010/main" val="102106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3127D6A-ADA5-4606-9655-7A3FFF9D1DB1}"/>
              </a:ext>
            </a:extLst>
          </p:cNvPr>
          <p:cNvPicPr>
            <a:picLocks noGrp="1" noChangeAspect="1"/>
          </p:cNvPicPr>
          <p:nvPr>
            <p:ph idx="1"/>
          </p:nvPr>
        </p:nvPicPr>
        <p:blipFill>
          <a:blip r:embed="rId3"/>
          <a:stretch>
            <a:fillRect/>
          </a:stretch>
        </p:blipFill>
        <p:spPr>
          <a:xfrm>
            <a:off x="2182614" y="976808"/>
            <a:ext cx="7411399" cy="4721404"/>
          </a:xfrm>
          <a:prstGeom prst="rect">
            <a:avLst/>
          </a:prstGeom>
        </p:spPr>
      </p:pic>
      <p:sp>
        <p:nvSpPr>
          <p:cNvPr id="5" name="Title 1">
            <a:extLst>
              <a:ext uri="{FF2B5EF4-FFF2-40B4-BE49-F238E27FC236}">
                <a16:creationId xmlns:a16="http://schemas.microsoft.com/office/drawing/2014/main" id="{5AC1A745-3735-446A-B673-584044E524C8}"/>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Finding the optimal 𝛼 or T</a:t>
            </a:r>
          </a:p>
        </p:txBody>
      </p:sp>
      <p:sp>
        <p:nvSpPr>
          <p:cNvPr id="7" name="Arrow: Right 6">
            <a:extLst>
              <a:ext uri="{FF2B5EF4-FFF2-40B4-BE49-F238E27FC236}">
                <a16:creationId xmlns:a16="http://schemas.microsoft.com/office/drawing/2014/main" id="{6DEF4C2D-B35F-42DE-BF2B-BDB16352AE2F}"/>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7D6FD088-2464-45E4-AF16-F8AA2E7C557B}"/>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656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AE66F15-C5D5-4C80-8171-3DDD9D3DCFDF}"/>
              </a:ext>
            </a:extLst>
          </p:cNvPr>
          <p:cNvPicPr>
            <a:picLocks noGrp="1" noChangeAspect="1"/>
          </p:cNvPicPr>
          <p:nvPr>
            <p:ph idx="1"/>
          </p:nvPr>
        </p:nvPicPr>
        <p:blipFill>
          <a:blip r:embed="rId3"/>
          <a:stretch>
            <a:fillRect/>
          </a:stretch>
        </p:blipFill>
        <p:spPr>
          <a:xfrm>
            <a:off x="1640299" y="1972610"/>
            <a:ext cx="3648075" cy="3419475"/>
          </a:xfrm>
          <a:prstGeom prst="rect">
            <a:avLst/>
          </a:prstGeom>
        </p:spPr>
      </p:pic>
      <p:pic>
        <p:nvPicPr>
          <p:cNvPr id="7" name="Content Placeholder 1">
            <a:extLst>
              <a:ext uri="{FF2B5EF4-FFF2-40B4-BE49-F238E27FC236}">
                <a16:creationId xmlns:a16="http://schemas.microsoft.com/office/drawing/2014/main" id="{F7E1C23F-299D-40D4-8ED4-ED8D579C5EFE}"/>
              </a:ext>
            </a:extLst>
          </p:cNvPr>
          <p:cNvPicPr>
            <a:picLocks noChangeAspect="1"/>
          </p:cNvPicPr>
          <p:nvPr/>
        </p:nvPicPr>
        <p:blipFill rotWithShape="1">
          <a:blip r:embed="rId4"/>
          <a:srcRect l="19712" t="31432" r="17618"/>
          <a:stretch/>
        </p:blipFill>
        <p:spPr>
          <a:xfrm>
            <a:off x="5518673" y="1832522"/>
            <a:ext cx="4582758" cy="3699650"/>
          </a:xfrm>
          <a:prstGeom prst="rect">
            <a:avLst/>
          </a:prstGeom>
        </p:spPr>
      </p:pic>
      <p:sp>
        <p:nvSpPr>
          <p:cNvPr id="8" name="Title 1">
            <a:extLst>
              <a:ext uri="{FF2B5EF4-FFF2-40B4-BE49-F238E27FC236}">
                <a16:creationId xmlns:a16="http://schemas.microsoft.com/office/drawing/2014/main" id="{D2C778E2-E681-4B77-9E83-FD44FB4B97DA}"/>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The optimal (pruned) tree</a:t>
            </a:r>
          </a:p>
        </p:txBody>
      </p:sp>
      <p:sp>
        <p:nvSpPr>
          <p:cNvPr id="9" name="Arrow: Right 8">
            <a:extLst>
              <a:ext uri="{FF2B5EF4-FFF2-40B4-BE49-F238E27FC236}">
                <a16:creationId xmlns:a16="http://schemas.microsoft.com/office/drawing/2014/main" id="{B1BD252F-B2E9-4F0A-AC87-AAB58BE059A8}"/>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3F1B62A8-6783-4D82-B0F2-FF29A4777606}"/>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6438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Other hyperparameters</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700362" y="1386983"/>
            <a:ext cx="11006428" cy="4462760"/>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To avoid overfitting, </a:t>
            </a:r>
            <a:r>
              <a:rPr lang="en-US" sz="2200" dirty="0">
                <a:solidFill>
                  <a:srgbClr val="C00000"/>
                </a:solidFill>
                <a:latin typeface="Times New Roman" panose="02020603050405020304" pitchFamily="18" charset="0"/>
                <a:cs typeface="Times New Roman" panose="02020603050405020304" pitchFamily="18" charset="0"/>
              </a:rPr>
              <a:t>regularization parameters </a:t>
            </a:r>
            <a:r>
              <a:rPr lang="en-US" sz="2200" dirty="0">
                <a:latin typeface="Times New Roman" panose="02020603050405020304" pitchFamily="18" charset="0"/>
                <a:cs typeface="Times New Roman" panose="02020603050405020304" pitchFamily="18" charset="0"/>
              </a:rPr>
              <a:t>can be added to the model such as:</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Maximum depth of the tree</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Minimum population at a node</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Maximum number of decision nodes </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Minimum impurity decrease (info gain)</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Alpha (complexity parameter)</a:t>
            </a:r>
          </a:p>
          <a:p>
            <a:pPr marL="342900" indent="-342900">
              <a:spcBef>
                <a:spcPts val="600"/>
              </a:spcBef>
              <a:spcAft>
                <a:spcPts val="60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Other hyperparameters are:</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Criterion: gini, entropy</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Splitter: best, random</a:t>
            </a:r>
          </a:p>
          <a:p>
            <a:pPr marL="800100" lvl="1" indent="-342900">
              <a:spcBef>
                <a:spcPts val="600"/>
              </a:spcBef>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Class weight: balanced, none</a:t>
            </a:r>
          </a:p>
        </p:txBody>
      </p:sp>
      <p:pic>
        <p:nvPicPr>
          <p:cNvPr id="8" name="Content Placeholder 8">
            <a:extLst>
              <a:ext uri="{FF2B5EF4-FFF2-40B4-BE49-F238E27FC236}">
                <a16:creationId xmlns:a16="http://schemas.microsoft.com/office/drawing/2014/main" id="{329E5465-A8FC-4891-AB17-F75A9C6FBBF5}"/>
              </a:ext>
            </a:extLst>
          </p:cNvPr>
          <p:cNvPicPr>
            <a:picLocks noGrp="1" noChangeAspect="1"/>
          </p:cNvPicPr>
          <p:nvPr>
            <p:ph idx="1"/>
          </p:nvPr>
        </p:nvPicPr>
        <p:blipFill>
          <a:blip r:embed="rId3"/>
          <a:stretch>
            <a:fillRect/>
          </a:stretch>
        </p:blipFill>
        <p:spPr>
          <a:xfrm>
            <a:off x="6970318" y="2657789"/>
            <a:ext cx="3917773" cy="2914672"/>
          </a:xfrm>
          <a:prstGeom prst="rect">
            <a:avLst/>
          </a:prstGeom>
        </p:spPr>
      </p:pic>
    </p:spTree>
    <p:extLst>
      <p:ext uri="{BB962C8B-B14F-4D97-AF65-F5344CB8AC3E}">
        <p14:creationId xmlns:p14="http://schemas.microsoft.com/office/powerpoint/2010/main" val="105829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9130D-A35B-4C1B-AD4B-A4E7998C20A3}"/>
              </a:ext>
            </a:extLst>
          </p:cNvPr>
          <p:cNvSpPr>
            <a:spLocks noGrp="1"/>
          </p:cNvSpPr>
          <p:nvPr>
            <p:ph idx="1"/>
          </p:nvPr>
        </p:nvSpPr>
        <p:spPr>
          <a:xfrm>
            <a:off x="838200" y="2639028"/>
            <a:ext cx="10515600" cy="3537935"/>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Part IV</a:t>
            </a:r>
          </a:p>
          <a:p>
            <a:pPr marL="0" indent="0" algn="ctr">
              <a:buNone/>
            </a:pPr>
            <a:r>
              <a:rPr lang="en-US" dirty="0">
                <a:latin typeface="Times New Roman" panose="02020603050405020304" pitchFamily="18" charset="0"/>
                <a:cs typeface="Times New Roman" panose="02020603050405020304" pitchFamily="18" charset="0"/>
              </a:rPr>
              <a:t>Pros and Cons</a:t>
            </a:r>
          </a:p>
          <a:p>
            <a:pPr marL="0" indent="0" algn="ctr">
              <a:buNone/>
            </a:pPr>
            <a:r>
              <a:rPr lang="en-US" dirty="0">
                <a:latin typeface="Times New Roman" panose="02020603050405020304" pitchFamily="18" charset="0"/>
                <a:cs typeface="Times New Roman" panose="02020603050405020304" pitchFamily="18" charset="0"/>
              </a:rPr>
              <a:t>Applications in finance</a:t>
            </a:r>
          </a:p>
          <a:p>
            <a:pPr marL="0" indent="0" algn="ctr">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7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ED1B33C-6BB1-4330-9185-29FCA268638B}"/>
              </a:ext>
            </a:extLst>
          </p:cNvPr>
          <p:cNvGraphicFramePr>
            <a:graphicFrameLocks noGrp="1"/>
          </p:cNvGraphicFramePr>
          <p:nvPr>
            <p:ph idx="1"/>
          </p:nvPr>
        </p:nvGraphicFramePr>
        <p:xfrm>
          <a:off x="286403" y="501231"/>
          <a:ext cx="10996838" cy="5727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69583BC4-47BE-4D54-9B3C-F1EFBB910ACB}"/>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Road map</a:t>
            </a:r>
          </a:p>
        </p:txBody>
      </p:sp>
      <p:sp>
        <p:nvSpPr>
          <p:cNvPr id="5" name="Arrow: Right 4">
            <a:extLst>
              <a:ext uri="{FF2B5EF4-FFF2-40B4-BE49-F238E27FC236}">
                <a16:creationId xmlns:a16="http://schemas.microsoft.com/office/drawing/2014/main" id="{7965E196-CA7D-43E1-A985-28996880ECF7}"/>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9504201F-1E47-4805-802B-CF086465F679}"/>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D6070A0D-2494-4BA7-92C3-BB1839C6E505}"/>
              </a:ext>
            </a:extLst>
          </p:cNvPr>
          <p:cNvSpPr/>
          <p:nvPr/>
        </p:nvSpPr>
        <p:spPr>
          <a:xfrm>
            <a:off x="2829264" y="4109421"/>
            <a:ext cx="3883510" cy="750611"/>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50000"/>
                    <a:lumOff val="50000"/>
                  </a:schemeClr>
                </a:solidFill>
                <a:latin typeface="Times New Roman" panose="02020603050405020304" pitchFamily="18" charset="0"/>
                <a:cs typeface="Times New Roman" panose="02020603050405020304" pitchFamily="18" charset="0"/>
              </a:rPr>
              <a:t>SVM</a:t>
            </a:r>
            <a:endParaRPr lang="en-US"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Left Brace 7">
            <a:extLst>
              <a:ext uri="{FF2B5EF4-FFF2-40B4-BE49-F238E27FC236}">
                <a16:creationId xmlns:a16="http://schemas.microsoft.com/office/drawing/2014/main" id="{19C9A360-10FA-4821-B69D-014101DDBDF0}"/>
              </a:ext>
            </a:extLst>
          </p:cNvPr>
          <p:cNvSpPr/>
          <p:nvPr/>
        </p:nvSpPr>
        <p:spPr>
          <a:xfrm>
            <a:off x="7889598" y="5010219"/>
            <a:ext cx="408791" cy="1218039"/>
          </a:xfrm>
          <a:prstGeom prst="leftBrace">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9" name="Rectangle 8">
            <a:extLst>
              <a:ext uri="{FF2B5EF4-FFF2-40B4-BE49-F238E27FC236}">
                <a16:creationId xmlns:a16="http://schemas.microsoft.com/office/drawing/2014/main" id="{6F56BC72-A593-4C2D-92B6-C4E86FA3769A}"/>
              </a:ext>
            </a:extLst>
          </p:cNvPr>
          <p:cNvSpPr/>
          <p:nvPr/>
        </p:nvSpPr>
        <p:spPr>
          <a:xfrm>
            <a:off x="2689410" y="5142154"/>
            <a:ext cx="5034578" cy="925158"/>
          </a:xfrm>
          <a:prstGeom prst="rect">
            <a:avLst/>
          </a:prstGeom>
          <a:noFill/>
          <a:ln w="28575">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CFBCF06-CBE5-42C7-BA6B-8C7739A7883B}"/>
              </a:ext>
            </a:extLst>
          </p:cNvPr>
          <p:cNvSpPr txBox="1"/>
          <p:nvPr/>
        </p:nvSpPr>
        <p:spPr>
          <a:xfrm>
            <a:off x="8233843" y="4924155"/>
            <a:ext cx="3384416" cy="1289071"/>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accent4">
                    <a:lumMod val="75000"/>
                  </a:schemeClr>
                </a:solidFill>
                <a:latin typeface="Times New Roman" panose="02020603050405020304" pitchFamily="18" charset="0"/>
                <a:cs typeface="Times New Roman" panose="02020603050405020304" pitchFamily="18" charset="0"/>
              </a:rPr>
              <a:t>Decision Trees (DTs)</a:t>
            </a:r>
          </a:p>
          <a:p>
            <a:pPr marL="342900" indent="-342900">
              <a:lnSpc>
                <a:spcPct val="150000"/>
              </a:lnSpc>
              <a:buFont typeface="+mj-lt"/>
              <a:buAutoNum type="arabicPeriod"/>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Bagging, Random Forest</a:t>
            </a:r>
          </a:p>
          <a:p>
            <a:pPr marL="342900" indent="-342900">
              <a:lnSpc>
                <a:spcPct val="150000"/>
              </a:lnSpc>
              <a:buFont typeface="+mj-lt"/>
              <a:buAutoNum type="arabicPeriod"/>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Boosting</a:t>
            </a:r>
          </a:p>
        </p:txBody>
      </p:sp>
    </p:spTree>
    <p:extLst>
      <p:ext uri="{BB962C8B-B14F-4D97-AF65-F5344CB8AC3E}">
        <p14:creationId xmlns:p14="http://schemas.microsoft.com/office/powerpoint/2010/main" val="93118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chemeClr val="tx2"/>
                </a:solidFill>
                <a:latin typeface="Times New Roman" panose="02020603050405020304" pitchFamily="18" charset="0"/>
                <a:cs typeface="Times New Roman" panose="02020603050405020304" pitchFamily="18" charset="0"/>
              </a:rPr>
              <a:t>DTs’ Pros and Cons</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566601" y="1185723"/>
            <a:ext cx="10393554" cy="5032147"/>
          </a:xfrm>
          <a:prstGeom prst="rect">
            <a:avLst/>
          </a:prstGeom>
          <a:noFill/>
        </p:spPr>
        <p:txBody>
          <a:bodyPr wrap="square" rtlCol="0">
            <a:spAutoFit/>
          </a:bodyPr>
          <a:lstStyle/>
          <a:p>
            <a:pPr>
              <a:spcBef>
                <a:spcPts val="600"/>
              </a:spcBef>
            </a:pPr>
            <a:r>
              <a:rPr lang="en-US" sz="2800" dirty="0">
                <a:solidFill>
                  <a:srgbClr val="00B050"/>
                </a:solidFill>
                <a:latin typeface="Times New Roman" panose="02020603050405020304" pitchFamily="18" charset="0"/>
                <a:cs typeface="Times New Roman" panose="02020603050405020304" pitchFamily="18" charset="0"/>
              </a:rPr>
              <a:t>Pros: </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Easy to interpret and visualize</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easily handle categorical data without the need to create dummy variables</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easily capture Non-linear patterns</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handle data in its raw form (no preprocessing needed). Why?</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Has no assumptions about distribution because of the non-parametric nature of the algorithm</a:t>
            </a:r>
          </a:p>
          <a:p>
            <a:pPr>
              <a:spcBef>
                <a:spcPts val="600"/>
              </a:spcBef>
            </a:pPr>
            <a:endParaRPr lang="en-US" sz="1000" dirty="0">
              <a:latin typeface="Times New Roman" panose="02020603050405020304" pitchFamily="18" charset="0"/>
              <a:cs typeface="Times New Roman" panose="02020603050405020304" pitchFamily="18" charset="0"/>
            </a:endParaRPr>
          </a:p>
          <a:p>
            <a:pPr>
              <a:spcBef>
                <a:spcPts val="600"/>
              </a:spcBef>
            </a:pPr>
            <a:r>
              <a:rPr lang="en-US" sz="2800" dirty="0">
                <a:solidFill>
                  <a:srgbClr val="C00000"/>
                </a:solidFill>
                <a:latin typeface="Times New Roman" panose="02020603050405020304" pitchFamily="18" charset="0"/>
                <a:cs typeface="Times New Roman" panose="02020603050405020304" pitchFamily="18" charset="0"/>
              </a:rPr>
              <a:t>Cons:</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Poor level of predictive accuracy.</a:t>
            </a:r>
          </a:p>
          <a:p>
            <a:pPr marL="342900"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Sensitive to noisy data. It can overfit noisy data. Small variations in data can result in the different decision tree*. </a:t>
            </a:r>
          </a:p>
          <a:p>
            <a:pPr>
              <a:spcBef>
                <a:spcPts val="600"/>
              </a:spcBef>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can be reduced by bagging and boosting algorithms.</a:t>
            </a:r>
          </a:p>
          <a:p>
            <a:pPr marL="342900" indent="-342900">
              <a:spcBef>
                <a:spcPts val="60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7DD3CB3-25F4-447A-975A-CF4F7F57F8DB}"/>
              </a:ext>
            </a:extLst>
          </p:cNvPr>
          <p:cNvPicPr>
            <a:picLocks noChangeAspect="1"/>
          </p:cNvPicPr>
          <p:nvPr/>
        </p:nvPicPr>
        <p:blipFill>
          <a:blip r:embed="rId3"/>
          <a:stretch>
            <a:fillRect/>
          </a:stretch>
        </p:blipFill>
        <p:spPr>
          <a:xfrm>
            <a:off x="9212700" y="173292"/>
            <a:ext cx="2412699" cy="1485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397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chemeClr val="tx2"/>
                </a:solidFill>
                <a:latin typeface="Times New Roman" panose="02020603050405020304" pitchFamily="18" charset="0"/>
                <a:cs typeface="Times New Roman" panose="02020603050405020304" pitchFamily="18" charset="0"/>
              </a:rPr>
              <a:t>DTs’ Applications in finance</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842772" y="1405217"/>
            <a:ext cx="10393554" cy="2123658"/>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Enhancing detection of fraud in financial statements, </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Generating consistent decision processes in equity and fixed-income selection</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Simplifying communication of investment strategies to clients.</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Portfolio allocation problems. </a:t>
            </a:r>
          </a:p>
          <a:p>
            <a:pPr>
              <a:spcBef>
                <a:spcPts val="600"/>
              </a:spcBef>
            </a:pPr>
            <a:endParaRPr lang="en-US" sz="2200" dirty="0">
              <a:latin typeface="Times New Roman" panose="02020603050405020304" pitchFamily="18" charset="0"/>
              <a:cs typeface="Times New Roman" panose="02020603050405020304" pitchFamily="18" charset="0"/>
            </a:endParaRPr>
          </a:p>
        </p:txBody>
      </p:sp>
      <p:pic>
        <p:nvPicPr>
          <p:cNvPr id="1026" name="Picture 2" descr="Business Intelligence in Finance – Current Applications | Emerj">
            <a:extLst>
              <a:ext uri="{FF2B5EF4-FFF2-40B4-BE49-F238E27FC236}">
                <a16:creationId xmlns:a16="http://schemas.microsoft.com/office/drawing/2014/main" id="{81AEBD10-6097-4267-A1F2-DBE99D3C65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5909" y="3429000"/>
            <a:ext cx="3205264" cy="1686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09079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7A70-A0CC-458B-A470-E85E8BF48DAF}"/>
              </a:ext>
            </a:extLst>
          </p:cNvPr>
          <p:cNvSpPr>
            <a:spLocks noGrp="1"/>
          </p:cNvSpPr>
          <p:nvPr>
            <p:ph type="title"/>
          </p:nvPr>
        </p:nvSpPr>
        <p:spPr>
          <a:xfrm>
            <a:off x="8168505" y="2227012"/>
            <a:ext cx="3410309" cy="1492132"/>
          </a:xfrm>
        </p:spPr>
        <p:txBody>
          <a:bodyPr vert="horz" lIns="91440" tIns="45720" rIns="91440" bIns="45720" rtlCol="0" anchor="t">
            <a:normAutofit/>
          </a:bodyPr>
          <a:lstStyle/>
          <a:p>
            <a:r>
              <a:rPr lang="en-US" kern="1200" dirty="0">
                <a:solidFill>
                  <a:schemeClr val="accent1">
                    <a:lumMod val="50000"/>
                  </a:schemeClr>
                </a:solidFill>
                <a:latin typeface="+mn-lt"/>
                <a:ea typeface="+mj-ea"/>
                <a:cs typeface="+mj-cs"/>
              </a:rPr>
              <a:t>Appendix A	</a:t>
            </a:r>
          </a:p>
        </p:txBody>
      </p:sp>
      <p:pic>
        <p:nvPicPr>
          <p:cNvPr id="7" name="Content Placeholder 6" descr="Table&#10;&#10;Description automatically generated">
            <a:extLst>
              <a:ext uri="{FF2B5EF4-FFF2-40B4-BE49-F238E27FC236}">
                <a16:creationId xmlns:a16="http://schemas.microsoft.com/office/drawing/2014/main" id="{5C656F3F-B504-45DA-8629-1FFE0AD280B9}"/>
              </a:ext>
            </a:extLst>
          </p:cNvPr>
          <p:cNvPicPr>
            <a:picLocks noChangeAspect="1"/>
          </p:cNvPicPr>
          <p:nvPr/>
        </p:nvPicPr>
        <p:blipFill>
          <a:blip r:embed="rId3"/>
          <a:stretch>
            <a:fillRect/>
          </a:stretch>
        </p:blipFill>
        <p:spPr>
          <a:xfrm>
            <a:off x="613186" y="378008"/>
            <a:ext cx="5873159" cy="6101984"/>
          </a:xfrm>
          <a:prstGeom prst="rect">
            <a:avLst/>
          </a:prstGeom>
        </p:spPr>
      </p:pic>
      <p:sp>
        <p:nvSpPr>
          <p:cNvPr id="18" name="Content Placeholder 17">
            <a:extLst>
              <a:ext uri="{FF2B5EF4-FFF2-40B4-BE49-F238E27FC236}">
                <a16:creationId xmlns:a16="http://schemas.microsoft.com/office/drawing/2014/main" id="{4422911C-09BE-4F94-9F07-5BD0A140BB07}"/>
              </a:ext>
            </a:extLst>
          </p:cNvPr>
          <p:cNvSpPr>
            <a:spLocks noGrp="1"/>
          </p:cNvSpPr>
          <p:nvPr>
            <p:ph idx="1"/>
          </p:nvPr>
        </p:nvSpPr>
        <p:spPr>
          <a:xfrm>
            <a:off x="8168505" y="3719144"/>
            <a:ext cx="3410309" cy="984325"/>
          </a:xfrm>
        </p:spPr>
        <p:txBody>
          <a:bodyPr>
            <a:normAutofit/>
          </a:bodyPr>
          <a:lstStyle/>
          <a:p>
            <a:pPr marL="0" indent="0">
              <a:buNone/>
            </a:pPr>
            <a:r>
              <a:rPr lang="en-US" sz="2000" dirty="0">
                <a:solidFill>
                  <a:schemeClr val="tx1">
                    <a:alpha val="60000"/>
                  </a:schemeClr>
                </a:solidFill>
              </a:rPr>
              <a:t>Scikit-Learn decision tree parameters. </a:t>
            </a:r>
          </a:p>
        </p:txBody>
      </p:sp>
    </p:spTree>
    <p:extLst>
      <p:ext uri="{BB962C8B-B14F-4D97-AF65-F5344CB8AC3E}">
        <p14:creationId xmlns:p14="http://schemas.microsoft.com/office/powerpoint/2010/main" val="669065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36,698 Road Map Illustrations &amp; Clip Art - iStock">
            <a:extLst>
              <a:ext uri="{FF2B5EF4-FFF2-40B4-BE49-F238E27FC236}">
                <a16:creationId xmlns:a16="http://schemas.microsoft.com/office/drawing/2014/main" id="{FA483422-0F72-1066-50E7-EF398BDCFD7E}"/>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r="4099"/>
          <a:stretch/>
        </p:blipFill>
        <p:spPr bwMode="auto">
          <a:xfrm>
            <a:off x="6601609" y="2896048"/>
            <a:ext cx="5590391"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Class Modules</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533259" y="1122203"/>
            <a:ext cx="10565194" cy="4939814"/>
          </a:xfrm>
          <a:prstGeom prst="rect">
            <a:avLst/>
          </a:prstGeom>
          <a:noFill/>
        </p:spPr>
        <p:txBody>
          <a:bodyPr wrap="square" rtlCol="0">
            <a:spAutoFit/>
          </a:bodyPr>
          <a:lstStyle/>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1- Introduction to Deep Learning</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2- Setting up Machine Learning Environment</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3- Linear Regression (Econometrics approach)</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4- Machine Learning Fundamentals</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5- Linear Regression (Machine Learning approach)</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6- Penalized Regression (Ridge, LASSO, Elastic Net)</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7- Logistic Regression </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8- K-Nearest Neighbors (KNN)</a:t>
            </a:r>
          </a:p>
          <a:p>
            <a:pPr marL="342900" indent="-342900">
              <a:spcBef>
                <a:spcPts val="600"/>
              </a:spcBef>
              <a:buFont typeface="Wingdings" panose="05000000000000000000" pitchFamily="2" charset="2"/>
              <a:buChar char="ü"/>
            </a:pPr>
            <a:r>
              <a:rPr lang="en-US" sz="2000" dirty="0">
                <a:solidFill>
                  <a:schemeClr val="accent6">
                    <a:lumMod val="75000"/>
                  </a:schemeClr>
                </a:solidFill>
                <a:latin typeface="Times New Roman" panose="02020603050405020304" pitchFamily="18" charset="0"/>
                <a:cs typeface="Times New Roman" panose="02020603050405020304" pitchFamily="18" charset="0"/>
              </a:rPr>
              <a:t>Module 9- Classification and Regression Trees (CART) </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10- Bagging and Boosting </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11- Dimensionality Reduction (PCA)</a:t>
            </a:r>
          </a:p>
          <a:p>
            <a:pPr marL="285750" indent="-285750">
              <a:spcBef>
                <a:spcPts val="600"/>
              </a:spcBef>
              <a:buFont typeface="Arial" panose="020B0604020202020204" pitchFamily="34" charset="0"/>
              <a:buChar char="•"/>
            </a:pPr>
            <a:r>
              <a:rPr lang="en-US" sz="2000" dirty="0">
                <a:solidFill>
                  <a:schemeClr val="bg1">
                    <a:lumMod val="75000"/>
                  </a:schemeClr>
                </a:solidFill>
                <a:latin typeface="Times New Roman" panose="02020603050405020304" pitchFamily="18" charset="0"/>
                <a:cs typeface="Times New Roman" panose="02020603050405020304" pitchFamily="18" charset="0"/>
              </a:rPr>
              <a:t>Module 12- Clustering (KMeans – Hierarchical) </a:t>
            </a:r>
          </a:p>
          <a:p>
            <a:pPr marL="285750" indent="-285750">
              <a:buFont typeface="Arial" panose="020B0604020202020204" pitchFamily="34" charset="0"/>
              <a:buChar char="•"/>
            </a:pPr>
            <a:endParaRPr lang="en-US" sz="2000"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5BA848-A60C-D9F3-C9D3-6CEC9EF62AFD}"/>
              </a:ext>
            </a:extLst>
          </p:cNvPr>
          <p:cNvPicPr>
            <a:picLocks noChangeAspect="1"/>
          </p:cNvPicPr>
          <p:nvPr/>
        </p:nvPicPr>
        <p:blipFill>
          <a:blip r:embed="rId4">
            <a:alphaModFix amt="20000"/>
          </a:blip>
          <a:stretch>
            <a:fillRect/>
          </a:stretch>
        </p:blipFill>
        <p:spPr>
          <a:xfrm>
            <a:off x="9761677" y="1396862"/>
            <a:ext cx="2280340" cy="14991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143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latin typeface="Times New Roman" panose="02020603050405020304" pitchFamily="18" charset="0"/>
                <a:cs typeface="Times New Roman" panose="02020603050405020304" pitchFamily="18" charset="0"/>
              </a:rPr>
              <a:t>Topics</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1264984" y="1318762"/>
            <a:ext cx="10393554" cy="4462760"/>
          </a:xfrm>
          <a:prstGeom prst="rect">
            <a:avLst/>
          </a:prstGeom>
          <a:noFill/>
        </p:spPr>
        <p:txBody>
          <a:bodyPr wrap="square" rtlCol="0">
            <a:spAutoFit/>
          </a:bodyPr>
          <a:lstStyle/>
          <a:p>
            <a:pPr>
              <a:spcBef>
                <a:spcPts val="600"/>
              </a:spcBef>
              <a:spcAft>
                <a:spcPts val="600"/>
              </a:spcAft>
            </a:pPr>
            <a:r>
              <a:rPr lang="en-US" sz="2400" b="1" u="sng" dirty="0">
                <a:latin typeface="Times New Roman" panose="02020603050405020304" pitchFamily="18" charset="0"/>
                <a:cs typeface="Times New Roman" panose="02020603050405020304" pitchFamily="18" charset="0"/>
              </a:rPr>
              <a:t>Part I</a:t>
            </a:r>
          </a:p>
          <a:p>
            <a:pPr marL="457200"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Decision Trees Definitions</a:t>
            </a:r>
          </a:p>
          <a:p>
            <a:pPr marL="457200"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Decision Trees criteria </a:t>
            </a:r>
          </a:p>
          <a:p>
            <a:pPr marL="914400" lvl="1" indent="-457200">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MSE</a:t>
            </a:r>
          </a:p>
          <a:p>
            <a:pPr marL="914400" lvl="1" indent="-457200">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Rate</a:t>
            </a:r>
          </a:p>
          <a:p>
            <a:pPr marL="914400" lvl="1" indent="-457200">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Gini Index</a:t>
            </a:r>
          </a:p>
          <a:p>
            <a:pPr marL="914400" lvl="1" indent="-457200">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Entropy</a:t>
            </a:r>
          </a:p>
          <a:p>
            <a:pPr marL="914400" lvl="1" indent="-457200">
              <a:spcBef>
                <a:spcPts val="600"/>
              </a:spcBef>
              <a:buFont typeface="Arial" panose="020B0604020202020204" pitchFamily="34" charset="0"/>
              <a:buChar char="•"/>
            </a:pPr>
            <a:endParaRPr lang="en-US" sz="800" b="1" u="sng"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b="1" u="sng" dirty="0">
                <a:latin typeface="Times New Roman" panose="02020603050405020304" pitchFamily="18" charset="0"/>
                <a:cs typeface="Times New Roman" panose="02020603050405020304" pitchFamily="18" charset="0"/>
              </a:rPr>
              <a:t>Part II</a:t>
            </a:r>
          </a:p>
          <a:p>
            <a:pPr marL="457200"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Regression Trees </a:t>
            </a:r>
          </a:p>
          <a:p>
            <a:pPr marL="457200"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Classification Trees</a:t>
            </a:r>
          </a:p>
        </p:txBody>
      </p:sp>
      <p:sp>
        <p:nvSpPr>
          <p:cNvPr id="8" name="TextBox 7">
            <a:extLst>
              <a:ext uri="{FF2B5EF4-FFF2-40B4-BE49-F238E27FC236}">
                <a16:creationId xmlns:a16="http://schemas.microsoft.com/office/drawing/2014/main" id="{F4236648-481D-41BA-ABEC-DDA42637EFE4}"/>
              </a:ext>
            </a:extLst>
          </p:cNvPr>
          <p:cNvSpPr txBox="1"/>
          <p:nvPr/>
        </p:nvSpPr>
        <p:spPr>
          <a:xfrm>
            <a:off x="6824320" y="756721"/>
            <a:ext cx="4386430" cy="4647426"/>
          </a:xfrm>
          <a:prstGeom prst="rect">
            <a:avLst/>
          </a:prstGeom>
          <a:noFill/>
        </p:spPr>
        <p:txBody>
          <a:bodyPr wrap="square">
            <a:spAutoFit/>
          </a:bodyPr>
          <a:lstStyle/>
          <a:p>
            <a:pPr>
              <a:spcBef>
                <a:spcPts val="600"/>
              </a:spcBef>
              <a:spcAft>
                <a:spcPts val="600"/>
              </a:spcAft>
            </a:pPr>
            <a:endParaRPr lang="en-US" sz="2400" b="1" u="sng" dirty="0">
              <a:latin typeface="Times New Roman" panose="02020603050405020304" pitchFamily="18" charset="0"/>
              <a:cs typeface="Times New Roman" panose="02020603050405020304" pitchFamily="18" charset="0"/>
            </a:endParaRPr>
          </a:p>
          <a:p>
            <a:pPr>
              <a:spcBef>
                <a:spcPts val="600"/>
              </a:spcBef>
              <a:spcAft>
                <a:spcPts val="600"/>
              </a:spcAft>
            </a:pPr>
            <a:endParaRPr lang="en-US" sz="2400" b="1" u="sng"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b="1" u="sng" dirty="0">
                <a:latin typeface="Times New Roman" panose="02020603050405020304" pitchFamily="18" charset="0"/>
                <a:cs typeface="Times New Roman" panose="02020603050405020304" pitchFamily="18" charset="0"/>
              </a:rPr>
              <a:t>Part III</a:t>
            </a: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Pruning a tree</a:t>
            </a: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Hyperparameters</a:t>
            </a:r>
          </a:p>
          <a:p>
            <a:pPr marL="457200" indent="-457200">
              <a:spcBef>
                <a:spcPts val="600"/>
              </a:spcBef>
              <a:spcAft>
                <a:spcPts val="600"/>
              </a:spcAft>
              <a:buFont typeface="+mj-lt"/>
              <a:buAutoNum type="arabicPeriod"/>
            </a:pPr>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b="1" u="sng" dirty="0">
                <a:latin typeface="Times New Roman" panose="02020603050405020304" pitchFamily="18" charset="0"/>
                <a:cs typeface="Times New Roman" panose="02020603050405020304" pitchFamily="18" charset="0"/>
              </a:rPr>
              <a:t>Part IV</a:t>
            </a: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Pros and Cons</a:t>
            </a:r>
          </a:p>
          <a:p>
            <a:pPr marL="457200" indent="-457200">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Applications in Finance</a:t>
            </a:r>
          </a:p>
        </p:txBody>
      </p:sp>
      <p:pic>
        <p:nvPicPr>
          <p:cNvPr id="1026" name="Picture 2" descr="Is your tree on death's door? Here's how to tell | The Star">
            <a:extLst>
              <a:ext uri="{FF2B5EF4-FFF2-40B4-BE49-F238E27FC236}">
                <a16:creationId xmlns:a16="http://schemas.microsoft.com/office/drawing/2014/main" id="{DF917A3D-FAF7-41DC-A5FF-4B08FB76A2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6325" y="136525"/>
            <a:ext cx="2619487" cy="26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6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9130D-A35B-4C1B-AD4B-A4E7998C20A3}"/>
              </a:ext>
            </a:extLst>
          </p:cNvPr>
          <p:cNvSpPr>
            <a:spLocks noGrp="1"/>
          </p:cNvSpPr>
          <p:nvPr>
            <p:ph idx="1"/>
          </p:nvPr>
        </p:nvSpPr>
        <p:spPr>
          <a:xfrm>
            <a:off x="838200" y="2639028"/>
            <a:ext cx="10515600" cy="3537935"/>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Part I</a:t>
            </a:r>
          </a:p>
          <a:p>
            <a:pPr marL="0" indent="0" algn="ctr">
              <a:buNone/>
            </a:pPr>
            <a:r>
              <a:rPr lang="en-US" dirty="0">
                <a:latin typeface="Times New Roman" panose="02020603050405020304" pitchFamily="18" charset="0"/>
                <a:cs typeface="Times New Roman" panose="02020603050405020304" pitchFamily="18" charset="0"/>
              </a:rPr>
              <a:t>Decision Trees definitions and criteria</a:t>
            </a:r>
          </a:p>
        </p:txBody>
      </p:sp>
    </p:spTree>
    <p:extLst>
      <p:ext uri="{BB962C8B-B14F-4D97-AF65-F5344CB8AC3E}">
        <p14:creationId xmlns:p14="http://schemas.microsoft.com/office/powerpoint/2010/main" val="396961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Decision Trees Definitions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700361" y="1161072"/>
            <a:ext cx="11154565" cy="1600438"/>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DTs are ML algorithms that </a:t>
            </a:r>
            <a:r>
              <a:rPr lang="en-US" sz="2200" dirty="0">
                <a:solidFill>
                  <a:srgbClr val="0070C0"/>
                </a:solidFill>
                <a:latin typeface="Times New Roman" panose="02020603050405020304" pitchFamily="18" charset="0"/>
                <a:cs typeface="Times New Roman" panose="02020603050405020304" pitchFamily="18" charset="0"/>
              </a:rPr>
              <a:t>progressively</a:t>
            </a:r>
            <a:r>
              <a:rPr lang="en-US" sz="2200" dirty="0">
                <a:latin typeface="Times New Roman" panose="02020603050405020304" pitchFamily="18" charset="0"/>
                <a:cs typeface="Times New Roman" panose="02020603050405020304" pitchFamily="18" charset="0"/>
              </a:rPr>
              <a:t> divide data sets into </a:t>
            </a:r>
            <a:r>
              <a:rPr lang="en-US" sz="2200" dirty="0">
                <a:solidFill>
                  <a:srgbClr val="0070C0"/>
                </a:solidFill>
                <a:latin typeface="Times New Roman" panose="02020603050405020304" pitchFamily="18" charset="0"/>
                <a:cs typeface="Times New Roman" panose="02020603050405020304" pitchFamily="18" charset="0"/>
              </a:rPr>
              <a:t>smaller data groups </a:t>
            </a:r>
            <a:r>
              <a:rPr lang="en-US" sz="2200" dirty="0">
                <a:latin typeface="Times New Roman" panose="02020603050405020304" pitchFamily="18" charset="0"/>
                <a:cs typeface="Times New Roman" panose="02020603050405020304" pitchFamily="18" charset="0"/>
              </a:rPr>
              <a:t>based on a </a:t>
            </a:r>
            <a:r>
              <a:rPr lang="en-US" sz="2200" dirty="0">
                <a:solidFill>
                  <a:srgbClr val="0070C0"/>
                </a:solidFill>
                <a:latin typeface="Times New Roman" panose="02020603050405020304" pitchFamily="18" charset="0"/>
                <a:cs typeface="Times New Roman" panose="02020603050405020304" pitchFamily="18" charset="0"/>
              </a:rPr>
              <a:t>descriptive feature</a:t>
            </a:r>
            <a:r>
              <a:rPr lang="en-US" sz="2200" dirty="0">
                <a:latin typeface="Times New Roman" panose="02020603050405020304" pitchFamily="18" charset="0"/>
                <a:cs typeface="Times New Roman" panose="02020603050405020304" pitchFamily="18" charset="0"/>
              </a:rPr>
              <a:t>, until they reach sets that are small enough to be described by some </a:t>
            </a:r>
            <a:r>
              <a:rPr lang="en-US" sz="2200" dirty="0">
                <a:solidFill>
                  <a:srgbClr val="0070C0"/>
                </a:solidFill>
                <a:latin typeface="Times New Roman" panose="02020603050405020304" pitchFamily="18" charset="0"/>
                <a:cs typeface="Times New Roman" panose="02020603050405020304" pitchFamily="18" charset="0"/>
              </a:rPr>
              <a:t>label</a:t>
            </a:r>
            <a:r>
              <a:rPr lang="en-US" sz="2200" dirty="0">
                <a:latin typeface="Times New Roman" panose="02020603050405020304" pitchFamily="18" charset="0"/>
                <a:cs typeface="Times New Roman" panose="02020603050405020304" pitchFamily="18" charset="0"/>
              </a:rPr>
              <a:t>.</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DTs apply a top-down approach to data, trying to group and </a:t>
            </a:r>
            <a:r>
              <a:rPr lang="en-US" sz="2200" dirty="0">
                <a:solidFill>
                  <a:srgbClr val="C00000"/>
                </a:solidFill>
                <a:latin typeface="Times New Roman" panose="02020603050405020304" pitchFamily="18" charset="0"/>
                <a:cs typeface="Times New Roman" panose="02020603050405020304" pitchFamily="18" charset="0"/>
              </a:rPr>
              <a:t>label</a:t>
            </a:r>
            <a:r>
              <a:rPr lang="en-US" sz="2200" dirty="0">
                <a:latin typeface="Times New Roman" panose="02020603050405020304" pitchFamily="18" charset="0"/>
                <a:cs typeface="Times New Roman" panose="02020603050405020304" pitchFamily="18" charset="0"/>
              </a:rPr>
              <a:t> observations that are similar.</a:t>
            </a:r>
          </a:p>
          <a:p>
            <a:pPr marL="342900" indent="-342900">
              <a:spcBef>
                <a:spcPts val="6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63F29CA5-898C-4705-B73A-4DDD3387DD7F}"/>
              </a:ext>
            </a:extLst>
          </p:cNvPr>
          <p:cNvGrpSpPr/>
          <p:nvPr/>
        </p:nvGrpSpPr>
        <p:grpSpPr>
          <a:xfrm>
            <a:off x="7384229" y="2220972"/>
            <a:ext cx="3463961" cy="4567106"/>
            <a:chOff x="7384229" y="2220972"/>
            <a:chExt cx="3463961" cy="4567106"/>
          </a:xfrm>
        </p:grpSpPr>
        <p:graphicFrame>
          <p:nvGraphicFramePr>
            <p:cNvPr id="2" name="Diagram 1">
              <a:extLst>
                <a:ext uri="{FF2B5EF4-FFF2-40B4-BE49-F238E27FC236}">
                  <a16:creationId xmlns:a16="http://schemas.microsoft.com/office/drawing/2014/main" id="{39BEBEDD-500F-4629-8DC1-0875003DF0E3}"/>
                </a:ext>
              </a:extLst>
            </p:cNvPr>
            <p:cNvGraphicFramePr/>
            <p:nvPr/>
          </p:nvGraphicFramePr>
          <p:xfrm>
            <a:off x="7384229" y="2220972"/>
            <a:ext cx="3463961" cy="456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20FB5F3-6BBD-4FC0-9C56-E2A8D8B794DF}"/>
                </a:ext>
              </a:extLst>
            </p:cNvPr>
            <p:cNvSpPr txBox="1"/>
            <p:nvPr/>
          </p:nvSpPr>
          <p:spPr>
            <a:xfrm>
              <a:off x="8954606" y="4951105"/>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11" name="TextBox 10">
              <a:extLst>
                <a:ext uri="{FF2B5EF4-FFF2-40B4-BE49-F238E27FC236}">
                  <a16:creationId xmlns:a16="http://schemas.microsoft.com/office/drawing/2014/main" id="{F753E408-2539-4BC7-820F-85252C565DDC}"/>
                </a:ext>
              </a:extLst>
            </p:cNvPr>
            <p:cNvSpPr txBox="1"/>
            <p:nvPr/>
          </p:nvSpPr>
          <p:spPr>
            <a:xfrm>
              <a:off x="9715949" y="3351920"/>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12" name="TextBox 11">
              <a:extLst>
                <a:ext uri="{FF2B5EF4-FFF2-40B4-BE49-F238E27FC236}">
                  <a16:creationId xmlns:a16="http://schemas.microsoft.com/office/drawing/2014/main" id="{8EE9E635-C088-4203-889D-B8DD4F721176}"/>
                </a:ext>
              </a:extLst>
            </p:cNvPr>
            <p:cNvSpPr txBox="1"/>
            <p:nvPr/>
          </p:nvSpPr>
          <p:spPr>
            <a:xfrm>
              <a:off x="8016001" y="4949312"/>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sp>
          <p:nvSpPr>
            <p:cNvPr id="13" name="TextBox 12">
              <a:extLst>
                <a:ext uri="{FF2B5EF4-FFF2-40B4-BE49-F238E27FC236}">
                  <a16:creationId xmlns:a16="http://schemas.microsoft.com/office/drawing/2014/main" id="{15E9799C-77C6-4AAB-9B6C-C34E4B957A91}"/>
                </a:ext>
              </a:extLst>
            </p:cNvPr>
            <p:cNvSpPr txBox="1"/>
            <p:nvPr/>
          </p:nvSpPr>
          <p:spPr>
            <a:xfrm>
              <a:off x="8723554" y="3350127"/>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grpSp>
      <p:sp>
        <p:nvSpPr>
          <p:cNvPr id="10" name="Rectangle 9">
            <a:extLst>
              <a:ext uri="{FF2B5EF4-FFF2-40B4-BE49-F238E27FC236}">
                <a16:creationId xmlns:a16="http://schemas.microsoft.com/office/drawing/2014/main" id="{E3CEAA96-B19C-4739-8E93-E4C4D7C2E2F7}"/>
              </a:ext>
            </a:extLst>
          </p:cNvPr>
          <p:cNvSpPr/>
          <p:nvPr/>
        </p:nvSpPr>
        <p:spPr>
          <a:xfrm>
            <a:off x="1592133" y="2529785"/>
            <a:ext cx="3598080" cy="318252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BAE7DCF1-F41F-46A0-8372-26CA7A5A57A0}"/>
              </a:ext>
            </a:extLst>
          </p:cNvPr>
          <p:cNvSpPr txBox="1"/>
          <p:nvPr/>
        </p:nvSpPr>
        <p:spPr>
          <a:xfrm>
            <a:off x="4741039" y="5770801"/>
            <a:ext cx="933116"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Height</a:t>
            </a:r>
          </a:p>
        </p:txBody>
      </p:sp>
      <p:sp>
        <p:nvSpPr>
          <p:cNvPr id="16" name="TextBox 15">
            <a:extLst>
              <a:ext uri="{FF2B5EF4-FFF2-40B4-BE49-F238E27FC236}">
                <a16:creationId xmlns:a16="http://schemas.microsoft.com/office/drawing/2014/main" id="{29342B66-834D-4FA7-8F91-9BB88EFF6DFA}"/>
              </a:ext>
            </a:extLst>
          </p:cNvPr>
          <p:cNvSpPr txBox="1"/>
          <p:nvPr/>
        </p:nvSpPr>
        <p:spPr>
          <a:xfrm rot="16200000">
            <a:off x="823474" y="2611427"/>
            <a:ext cx="996323" cy="369332"/>
          </a:xfrm>
          <a:prstGeom prst="rect">
            <a:avLst/>
          </a:prstGeom>
          <a:noFill/>
        </p:spPr>
        <p:txBody>
          <a:bodyPr wrap="square" rtlCol="0">
            <a:spAutoFit/>
          </a:bodyPr>
          <a:lstStyle/>
          <a:p>
            <a:r>
              <a:rPr lang="en-US" dirty="0">
                <a:solidFill>
                  <a:srgbClr val="7030A0"/>
                </a:solidFill>
                <a:latin typeface="Times New Roman" panose="02020603050405020304" pitchFamily="18" charset="0"/>
                <a:cs typeface="Times New Roman" panose="02020603050405020304" pitchFamily="18" charset="0"/>
              </a:rPr>
              <a:t>Weight</a:t>
            </a:r>
          </a:p>
        </p:txBody>
      </p:sp>
      <p:cxnSp>
        <p:nvCxnSpPr>
          <p:cNvPr id="17" name="Straight Connector 16">
            <a:extLst>
              <a:ext uri="{FF2B5EF4-FFF2-40B4-BE49-F238E27FC236}">
                <a16:creationId xmlns:a16="http://schemas.microsoft.com/office/drawing/2014/main" id="{5EC63B7A-03BE-4C87-8837-7B2F06721897}"/>
              </a:ext>
            </a:extLst>
          </p:cNvPr>
          <p:cNvCxnSpPr/>
          <p:nvPr/>
        </p:nvCxnSpPr>
        <p:spPr>
          <a:xfrm flipV="1">
            <a:off x="4227755" y="2529785"/>
            <a:ext cx="0" cy="3182526"/>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55931084-FEFA-4BFA-84D2-3E95FE3C296B}"/>
              </a:ext>
            </a:extLst>
          </p:cNvPr>
          <p:cNvSpPr txBox="1"/>
          <p:nvPr/>
        </p:nvSpPr>
        <p:spPr>
          <a:xfrm>
            <a:off x="4049979" y="5696928"/>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a:t>
            </a:r>
          </a:p>
        </p:txBody>
      </p:sp>
      <p:cxnSp>
        <p:nvCxnSpPr>
          <p:cNvPr id="20" name="Straight Connector 19">
            <a:extLst>
              <a:ext uri="{FF2B5EF4-FFF2-40B4-BE49-F238E27FC236}">
                <a16:creationId xmlns:a16="http://schemas.microsoft.com/office/drawing/2014/main" id="{631F676B-0C14-4CB9-A748-5B6E600F0A6E}"/>
              </a:ext>
            </a:extLst>
          </p:cNvPr>
          <p:cNvCxnSpPr/>
          <p:nvPr/>
        </p:nvCxnSpPr>
        <p:spPr>
          <a:xfrm>
            <a:off x="1608151" y="3585891"/>
            <a:ext cx="2635622" cy="0"/>
          </a:xfrm>
          <a:prstGeom prst="line">
            <a:avLst/>
          </a:prstGeom>
          <a:ln>
            <a:solidFill>
              <a:srgbClr val="7030A0"/>
            </a:solidFill>
          </a:ln>
        </p:spPr>
        <p:style>
          <a:lnRef idx="3">
            <a:schemeClr val="accent4"/>
          </a:lnRef>
          <a:fillRef idx="0">
            <a:schemeClr val="accent4"/>
          </a:fillRef>
          <a:effectRef idx="2">
            <a:schemeClr val="accent4"/>
          </a:effectRef>
          <a:fontRef idx="minor">
            <a:schemeClr val="tx1"/>
          </a:fontRef>
        </p:style>
      </p:cxnSp>
      <p:sp>
        <p:nvSpPr>
          <p:cNvPr id="22" name="TextBox 21">
            <a:extLst>
              <a:ext uri="{FF2B5EF4-FFF2-40B4-BE49-F238E27FC236}">
                <a16:creationId xmlns:a16="http://schemas.microsoft.com/office/drawing/2014/main" id="{A8B021B7-89B2-40C3-A346-E6F7650FE9BB}"/>
              </a:ext>
            </a:extLst>
          </p:cNvPr>
          <p:cNvSpPr txBox="1"/>
          <p:nvPr/>
        </p:nvSpPr>
        <p:spPr>
          <a:xfrm>
            <a:off x="1086523" y="3347439"/>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180</a:t>
            </a:r>
          </a:p>
        </p:txBody>
      </p:sp>
      <p:sp>
        <p:nvSpPr>
          <p:cNvPr id="21" name="Oval 20">
            <a:extLst>
              <a:ext uri="{FF2B5EF4-FFF2-40B4-BE49-F238E27FC236}">
                <a16:creationId xmlns:a16="http://schemas.microsoft.com/office/drawing/2014/main" id="{1D033B05-2A2E-4099-9E56-1661C0B746CB}"/>
              </a:ext>
            </a:extLst>
          </p:cNvPr>
          <p:cNvSpPr/>
          <p:nvPr/>
        </p:nvSpPr>
        <p:spPr>
          <a:xfrm>
            <a:off x="4305368" y="3076447"/>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614B97-89CE-4238-945F-970A77D50702}"/>
              </a:ext>
            </a:extLst>
          </p:cNvPr>
          <p:cNvSpPr/>
          <p:nvPr/>
        </p:nvSpPr>
        <p:spPr>
          <a:xfrm>
            <a:off x="4349844" y="3790459"/>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30C5850-11AF-4DB7-9666-6C41269855E8}"/>
              </a:ext>
            </a:extLst>
          </p:cNvPr>
          <p:cNvSpPr/>
          <p:nvPr/>
        </p:nvSpPr>
        <p:spPr>
          <a:xfrm>
            <a:off x="4662021" y="3357507"/>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6B06EE2-C40D-4F9F-8364-6C593791CF41}"/>
              </a:ext>
            </a:extLst>
          </p:cNvPr>
          <p:cNvSpPr/>
          <p:nvPr/>
        </p:nvSpPr>
        <p:spPr>
          <a:xfrm>
            <a:off x="4638119" y="3808377"/>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93A547-8A74-4D99-BD72-2A5940D9FDD9}"/>
              </a:ext>
            </a:extLst>
          </p:cNvPr>
          <p:cNvSpPr/>
          <p:nvPr/>
        </p:nvSpPr>
        <p:spPr>
          <a:xfrm>
            <a:off x="4448332" y="4575930"/>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97EEDC-1B5D-4EB0-BEB1-8891A4BB9646}"/>
              </a:ext>
            </a:extLst>
          </p:cNvPr>
          <p:cNvSpPr/>
          <p:nvPr/>
        </p:nvSpPr>
        <p:spPr>
          <a:xfrm>
            <a:off x="4479114" y="4195343"/>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CE89408-0E54-4FF7-B67A-918532F077C5}"/>
              </a:ext>
            </a:extLst>
          </p:cNvPr>
          <p:cNvSpPr/>
          <p:nvPr/>
        </p:nvSpPr>
        <p:spPr>
          <a:xfrm>
            <a:off x="3862891" y="3213546"/>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D4FDB42-7E45-43FA-99E4-A20E9D1AFF7E}"/>
              </a:ext>
            </a:extLst>
          </p:cNvPr>
          <p:cNvSpPr/>
          <p:nvPr/>
        </p:nvSpPr>
        <p:spPr>
          <a:xfrm>
            <a:off x="3015178" y="2693174"/>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2565799-0AED-41C4-8F47-54F6C3060817}"/>
              </a:ext>
            </a:extLst>
          </p:cNvPr>
          <p:cNvSpPr/>
          <p:nvPr/>
        </p:nvSpPr>
        <p:spPr>
          <a:xfrm>
            <a:off x="2977456" y="3011062"/>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C627CF3-9A36-439A-86E4-92C606F600E8}"/>
              </a:ext>
            </a:extLst>
          </p:cNvPr>
          <p:cNvSpPr/>
          <p:nvPr/>
        </p:nvSpPr>
        <p:spPr>
          <a:xfrm>
            <a:off x="3448556" y="2800816"/>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8CD51EC-E0D1-4EE4-8690-9F3CD9767FA0}"/>
              </a:ext>
            </a:extLst>
          </p:cNvPr>
          <p:cNvSpPr/>
          <p:nvPr/>
        </p:nvSpPr>
        <p:spPr>
          <a:xfrm>
            <a:off x="4224449" y="4314791"/>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76FC901-5052-4036-BEBE-891B8DBBC6FC}"/>
              </a:ext>
            </a:extLst>
          </p:cNvPr>
          <p:cNvSpPr/>
          <p:nvPr/>
        </p:nvSpPr>
        <p:spPr>
          <a:xfrm>
            <a:off x="3905755" y="2663721"/>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C1B9E4E-AB62-44C2-80DE-4A89FE59ED03}"/>
              </a:ext>
            </a:extLst>
          </p:cNvPr>
          <p:cNvSpPr/>
          <p:nvPr/>
        </p:nvSpPr>
        <p:spPr>
          <a:xfrm>
            <a:off x="2642976" y="2701882"/>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0E89872-E492-4D35-A245-121539F4F507}"/>
              </a:ext>
            </a:extLst>
          </p:cNvPr>
          <p:cNvSpPr/>
          <p:nvPr/>
        </p:nvSpPr>
        <p:spPr>
          <a:xfrm>
            <a:off x="3288252" y="3186725"/>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9B33162-5983-4F12-BB93-D6165048B932}"/>
              </a:ext>
            </a:extLst>
          </p:cNvPr>
          <p:cNvSpPr/>
          <p:nvPr/>
        </p:nvSpPr>
        <p:spPr>
          <a:xfrm>
            <a:off x="4388971" y="3396467"/>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8E78CCE-63C7-479A-8293-E601750BD70F}"/>
              </a:ext>
            </a:extLst>
          </p:cNvPr>
          <p:cNvSpPr/>
          <p:nvPr/>
        </p:nvSpPr>
        <p:spPr>
          <a:xfrm>
            <a:off x="3567405" y="3342820"/>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93528C4-F1E2-45C6-A965-06F7BF5120C8}"/>
              </a:ext>
            </a:extLst>
          </p:cNvPr>
          <p:cNvSpPr/>
          <p:nvPr/>
        </p:nvSpPr>
        <p:spPr>
          <a:xfrm>
            <a:off x="3481405" y="3043854"/>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F364ED7-5E1D-45F5-BF0D-1786D528FBBB}"/>
              </a:ext>
            </a:extLst>
          </p:cNvPr>
          <p:cNvSpPr/>
          <p:nvPr/>
        </p:nvSpPr>
        <p:spPr>
          <a:xfrm>
            <a:off x="3046995" y="3989208"/>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D5B6BDC-F6DF-428B-9F23-D71320BF2560}"/>
              </a:ext>
            </a:extLst>
          </p:cNvPr>
          <p:cNvSpPr/>
          <p:nvPr/>
        </p:nvSpPr>
        <p:spPr>
          <a:xfrm>
            <a:off x="3445825" y="4474100"/>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A50DF46-39A8-4F9B-84A4-2357FDC0529E}"/>
              </a:ext>
            </a:extLst>
          </p:cNvPr>
          <p:cNvSpPr txBox="1"/>
          <p:nvPr/>
        </p:nvSpPr>
        <p:spPr>
          <a:xfrm>
            <a:off x="3020557" y="5699306"/>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a:t>
            </a:r>
          </a:p>
        </p:txBody>
      </p:sp>
      <p:sp>
        <p:nvSpPr>
          <p:cNvPr id="45" name="TextBox 44">
            <a:extLst>
              <a:ext uri="{FF2B5EF4-FFF2-40B4-BE49-F238E27FC236}">
                <a16:creationId xmlns:a16="http://schemas.microsoft.com/office/drawing/2014/main" id="{CF476194-CE1B-4D51-B9FE-34B497D28139}"/>
              </a:ext>
            </a:extLst>
          </p:cNvPr>
          <p:cNvSpPr txBox="1"/>
          <p:nvPr/>
        </p:nvSpPr>
        <p:spPr>
          <a:xfrm>
            <a:off x="2089125" y="5714336"/>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p>
        </p:txBody>
      </p:sp>
      <p:sp>
        <p:nvSpPr>
          <p:cNvPr id="46" name="TextBox 45">
            <a:extLst>
              <a:ext uri="{FF2B5EF4-FFF2-40B4-BE49-F238E27FC236}">
                <a16:creationId xmlns:a16="http://schemas.microsoft.com/office/drawing/2014/main" id="{E1666923-B27F-4C94-94B1-F8E666A7ADF7}"/>
              </a:ext>
            </a:extLst>
          </p:cNvPr>
          <p:cNvSpPr txBox="1"/>
          <p:nvPr/>
        </p:nvSpPr>
        <p:spPr>
          <a:xfrm>
            <a:off x="1086523" y="4531454"/>
            <a:ext cx="6777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100</a:t>
            </a:r>
          </a:p>
        </p:txBody>
      </p:sp>
      <p:sp>
        <p:nvSpPr>
          <p:cNvPr id="47" name="Oval 46">
            <a:extLst>
              <a:ext uri="{FF2B5EF4-FFF2-40B4-BE49-F238E27FC236}">
                <a16:creationId xmlns:a16="http://schemas.microsoft.com/office/drawing/2014/main" id="{4617C5C5-DE45-4B18-87F2-1D6893DA0433}"/>
              </a:ext>
            </a:extLst>
          </p:cNvPr>
          <p:cNvSpPr/>
          <p:nvPr/>
        </p:nvSpPr>
        <p:spPr>
          <a:xfrm>
            <a:off x="2856831" y="4377276"/>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FBF04411-4AAC-492C-A15D-A7FF71BB17AA}"/>
              </a:ext>
            </a:extLst>
          </p:cNvPr>
          <p:cNvSpPr/>
          <p:nvPr/>
        </p:nvSpPr>
        <p:spPr>
          <a:xfrm>
            <a:off x="3435778" y="4195342"/>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FA44AC8-6E79-4005-BFB4-C2554B17F92A}"/>
              </a:ext>
            </a:extLst>
          </p:cNvPr>
          <p:cNvSpPr/>
          <p:nvPr/>
        </p:nvSpPr>
        <p:spPr>
          <a:xfrm>
            <a:off x="3795175" y="4377276"/>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D3B74363-4FFE-4244-8A2E-60911ABEE6B2}"/>
              </a:ext>
            </a:extLst>
          </p:cNvPr>
          <p:cNvSpPr/>
          <p:nvPr/>
        </p:nvSpPr>
        <p:spPr>
          <a:xfrm>
            <a:off x="3920126" y="4013853"/>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CCF5EC86-E636-4569-BE6A-67294CA76F0B}"/>
              </a:ext>
            </a:extLst>
          </p:cNvPr>
          <p:cNvSpPr/>
          <p:nvPr/>
        </p:nvSpPr>
        <p:spPr>
          <a:xfrm>
            <a:off x="3275594" y="3870532"/>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67EA4680-F65C-4ECD-AA2A-42F305362116}"/>
              </a:ext>
            </a:extLst>
          </p:cNvPr>
          <p:cNvSpPr/>
          <p:nvPr/>
        </p:nvSpPr>
        <p:spPr>
          <a:xfrm>
            <a:off x="3003354" y="3611591"/>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A6643689-F72A-470B-AF59-923B25289EE0}"/>
              </a:ext>
            </a:extLst>
          </p:cNvPr>
          <p:cNvSpPr/>
          <p:nvPr/>
        </p:nvSpPr>
        <p:spPr>
          <a:xfrm>
            <a:off x="2676052" y="3289324"/>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5A9D47AB-8913-4E59-9E4D-187F04BFAFD9}"/>
              </a:ext>
            </a:extLst>
          </p:cNvPr>
          <p:cNvSpPr/>
          <p:nvPr/>
        </p:nvSpPr>
        <p:spPr>
          <a:xfrm>
            <a:off x="3655118" y="3923101"/>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8014FFC-6B9C-4D19-B681-5B78D5470F08}"/>
              </a:ext>
            </a:extLst>
          </p:cNvPr>
          <p:cNvSpPr/>
          <p:nvPr/>
        </p:nvSpPr>
        <p:spPr>
          <a:xfrm>
            <a:off x="2720121" y="3880727"/>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767E558-F130-4650-B523-CC2532245684}"/>
              </a:ext>
            </a:extLst>
          </p:cNvPr>
          <p:cNvSpPr/>
          <p:nvPr/>
        </p:nvSpPr>
        <p:spPr>
          <a:xfrm>
            <a:off x="3174473" y="4399070"/>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F355DDDC-E0C9-4D60-BB80-46808D957ED9}"/>
              </a:ext>
            </a:extLst>
          </p:cNvPr>
          <p:cNvSpPr/>
          <p:nvPr/>
        </p:nvSpPr>
        <p:spPr>
          <a:xfrm>
            <a:off x="3381671" y="3654095"/>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938DD929-E895-499C-BAFB-374E76FB79BC}"/>
              </a:ext>
            </a:extLst>
          </p:cNvPr>
          <p:cNvSpPr/>
          <p:nvPr/>
        </p:nvSpPr>
        <p:spPr>
          <a:xfrm>
            <a:off x="3885038" y="3635923"/>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E5DBED7-E40A-479C-B9B0-F3DBDAA936E1}"/>
              </a:ext>
            </a:extLst>
          </p:cNvPr>
          <p:cNvSpPr/>
          <p:nvPr/>
        </p:nvSpPr>
        <p:spPr>
          <a:xfrm>
            <a:off x="3566309" y="4807945"/>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ECCBA438-90FB-4E15-82EA-F621F4352BC3}"/>
              </a:ext>
            </a:extLst>
          </p:cNvPr>
          <p:cNvSpPr/>
          <p:nvPr/>
        </p:nvSpPr>
        <p:spPr>
          <a:xfrm>
            <a:off x="3149915" y="4734808"/>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0130A557-98B1-481C-B952-69F02FC06AC4}"/>
              </a:ext>
            </a:extLst>
          </p:cNvPr>
          <p:cNvSpPr/>
          <p:nvPr/>
        </p:nvSpPr>
        <p:spPr>
          <a:xfrm>
            <a:off x="3989741" y="4646331"/>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124C897F-BEB0-40FD-B8F2-45E137962FF3}"/>
              </a:ext>
            </a:extLst>
          </p:cNvPr>
          <p:cNvSpPr/>
          <p:nvPr/>
        </p:nvSpPr>
        <p:spPr>
          <a:xfrm>
            <a:off x="4049979" y="2925960"/>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2B968E5-3863-4074-AAD3-7AD8BA3E5309}"/>
              </a:ext>
            </a:extLst>
          </p:cNvPr>
          <p:cNvSpPr/>
          <p:nvPr/>
        </p:nvSpPr>
        <p:spPr>
          <a:xfrm>
            <a:off x="4568620" y="3107908"/>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9C72028-5F50-42C2-9A2A-A02F4C127333}"/>
                  </a:ext>
                </a:extLst>
              </p:cNvPr>
              <p:cNvSpPr txBox="1"/>
              <p:nvPr/>
            </p:nvSpPr>
            <p:spPr>
              <a:xfrm>
                <a:off x="10839690" y="4227773"/>
                <a:ext cx="591725"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rgbClr val="002060"/>
                              </a:solidFill>
                              <a:latin typeface="Cambria Math" panose="02040503050406030204" pitchFamily="18" charset="0"/>
                            </a:rPr>
                          </m:ctrlPr>
                        </m:sSubPr>
                        <m:e>
                          <m:r>
                            <a:rPr lang="en-US" sz="3000" b="0" i="1" smtClean="0">
                              <a:solidFill>
                                <a:srgbClr val="002060"/>
                              </a:solidFill>
                              <a:latin typeface="Cambria Math" panose="02040503050406030204" pitchFamily="18" charset="0"/>
                            </a:rPr>
                            <m:t>𝑅</m:t>
                          </m:r>
                        </m:e>
                        <m:sub>
                          <m:r>
                            <a:rPr lang="en-US" sz="3000" b="0" i="1" smtClean="0">
                              <a:solidFill>
                                <a:srgbClr val="002060"/>
                              </a:solidFill>
                              <a:latin typeface="Cambria Math" panose="02040503050406030204" pitchFamily="18" charset="0"/>
                            </a:rPr>
                            <m:t>1</m:t>
                          </m:r>
                        </m:sub>
                      </m:sSub>
                    </m:oMath>
                  </m:oMathPara>
                </a14:m>
                <a:endParaRPr lang="en-US" sz="3000" dirty="0">
                  <a:solidFill>
                    <a:srgbClr val="002060"/>
                  </a:solidFill>
                </a:endParaRPr>
              </a:p>
            </p:txBody>
          </p:sp>
        </mc:Choice>
        <mc:Fallback xmlns="">
          <p:sp>
            <p:nvSpPr>
              <p:cNvPr id="64" name="TextBox 63">
                <a:extLst>
                  <a:ext uri="{FF2B5EF4-FFF2-40B4-BE49-F238E27FC236}">
                    <a16:creationId xmlns:a16="http://schemas.microsoft.com/office/drawing/2014/main" id="{49C72028-5F50-42C2-9A2A-A02F4C127333}"/>
                  </a:ext>
                </a:extLst>
              </p:cNvPr>
              <p:cNvSpPr txBox="1">
                <a:spLocks noRot="1" noChangeAspect="1" noMove="1" noResize="1" noEditPoints="1" noAdjustHandles="1" noChangeArrowheads="1" noChangeShapeType="1" noTextEdit="1"/>
              </p:cNvSpPr>
              <p:nvPr/>
            </p:nvSpPr>
            <p:spPr>
              <a:xfrm>
                <a:off x="10839690" y="4227773"/>
                <a:ext cx="591725"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D7D027-7A32-4A72-9B9B-0A97E4726258}"/>
                  </a:ext>
                </a:extLst>
              </p:cNvPr>
              <p:cNvSpPr txBox="1"/>
              <p:nvPr/>
            </p:nvSpPr>
            <p:spPr>
              <a:xfrm>
                <a:off x="4393454" y="4926603"/>
                <a:ext cx="591725"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rgbClr val="002060"/>
                              </a:solidFill>
                              <a:latin typeface="Cambria Math" panose="02040503050406030204" pitchFamily="18" charset="0"/>
                            </a:rPr>
                          </m:ctrlPr>
                        </m:sSubPr>
                        <m:e>
                          <m:r>
                            <a:rPr lang="en-US" sz="3000" b="0" i="1" smtClean="0">
                              <a:solidFill>
                                <a:srgbClr val="002060"/>
                              </a:solidFill>
                              <a:latin typeface="Cambria Math" panose="02040503050406030204" pitchFamily="18" charset="0"/>
                            </a:rPr>
                            <m:t>𝑅</m:t>
                          </m:r>
                        </m:e>
                        <m:sub>
                          <m:r>
                            <a:rPr lang="en-US" sz="3000" b="0" i="1" smtClean="0">
                              <a:solidFill>
                                <a:srgbClr val="002060"/>
                              </a:solidFill>
                              <a:latin typeface="Cambria Math" panose="02040503050406030204" pitchFamily="18" charset="0"/>
                            </a:rPr>
                            <m:t>1</m:t>
                          </m:r>
                        </m:sub>
                      </m:sSub>
                    </m:oMath>
                  </m:oMathPara>
                </a14:m>
                <a:endParaRPr lang="en-US" sz="3000" dirty="0">
                  <a:solidFill>
                    <a:srgbClr val="002060"/>
                  </a:solidFill>
                </a:endParaRPr>
              </a:p>
            </p:txBody>
          </p:sp>
        </mc:Choice>
        <mc:Fallback xmlns="">
          <p:sp>
            <p:nvSpPr>
              <p:cNvPr id="65" name="TextBox 64">
                <a:extLst>
                  <a:ext uri="{FF2B5EF4-FFF2-40B4-BE49-F238E27FC236}">
                    <a16:creationId xmlns:a16="http://schemas.microsoft.com/office/drawing/2014/main" id="{E1D7D027-7A32-4A72-9B9B-0A97E4726258}"/>
                  </a:ext>
                </a:extLst>
              </p:cNvPr>
              <p:cNvSpPr txBox="1">
                <a:spLocks noRot="1" noChangeAspect="1" noMove="1" noResize="1" noEditPoints="1" noAdjustHandles="1" noChangeArrowheads="1" noChangeShapeType="1" noTextEdit="1"/>
              </p:cNvSpPr>
              <p:nvPr/>
            </p:nvSpPr>
            <p:spPr>
              <a:xfrm>
                <a:off x="4393454" y="4926603"/>
                <a:ext cx="591725"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2EADA95-7888-424B-A89D-53911E17ED00}"/>
                  </a:ext>
                </a:extLst>
              </p:cNvPr>
              <p:cNvSpPr txBox="1"/>
              <p:nvPr/>
            </p:nvSpPr>
            <p:spPr>
              <a:xfrm>
                <a:off x="1884890" y="2742978"/>
                <a:ext cx="591725"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rgbClr val="002060"/>
                              </a:solidFill>
                              <a:latin typeface="Cambria Math" panose="02040503050406030204" pitchFamily="18" charset="0"/>
                            </a:rPr>
                          </m:ctrlPr>
                        </m:sSubPr>
                        <m:e>
                          <m:r>
                            <a:rPr lang="en-US" sz="3000" b="0" i="1" smtClean="0">
                              <a:solidFill>
                                <a:srgbClr val="002060"/>
                              </a:solidFill>
                              <a:latin typeface="Cambria Math" panose="02040503050406030204" pitchFamily="18" charset="0"/>
                            </a:rPr>
                            <m:t>𝑅</m:t>
                          </m:r>
                        </m:e>
                        <m:sub>
                          <m:r>
                            <a:rPr lang="en-US" sz="3000" b="0" i="1" smtClean="0">
                              <a:solidFill>
                                <a:srgbClr val="002060"/>
                              </a:solidFill>
                              <a:latin typeface="Cambria Math" panose="02040503050406030204" pitchFamily="18" charset="0"/>
                            </a:rPr>
                            <m:t>2</m:t>
                          </m:r>
                        </m:sub>
                      </m:sSub>
                    </m:oMath>
                  </m:oMathPara>
                </a14:m>
                <a:endParaRPr lang="en-US" sz="3000" dirty="0">
                  <a:solidFill>
                    <a:srgbClr val="002060"/>
                  </a:solidFill>
                </a:endParaRPr>
              </a:p>
            </p:txBody>
          </p:sp>
        </mc:Choice>
        <mc:Fallback xmlns="">
          <p:sp>
            <p:nvSpPr>
              <p:cNvPr id="66" name="TextBox 65">
                <a:extLst>
                  <a:ext uri="{FF2B5EF4-FFF2-40B4-BE49-F238E27FC236}">
                    <a16:creationId xmlns:a16="http://schemas.microsoft.com/office/drawing/2014/main" id="{92EADA95-7888-424B-A89D-53911E17ED00}"/>
                  </a:ext>
                </a:extLst>
              </p:cNvPr>
              <p:cNvSpPr txBox="1">
                <a:spLocks noRot="1" noChangeAspect="1" noMove="1" noResize="1" noEditPoints="1" noAdjustHandles="1" noChangeArrowheads="1" noChangeShapeType="1" noTextEdit="1"/>
              </p:cNvSpPr>
              <p:nvPr/>
            </p:nvSpPr>
            <p:spPr>
              <a:xfrm>
                <a:off x="1884890" y="2742978"/>
                <a:ext cx="591725"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2AA19D4-B0B2-41D6-9117-FCD936997E1E}"/>
                  </a:ext>
                </a:extLst>
              </p:cNvPr>
              <p:cNvSpPr txBox="1"/>
              <p:nvPr/>
            </p:nvSpPr>
            <p:spPr>
              <a:xfrm>
                <a:off x="10102875" y="5718045"/>
                <a:ext cx="591725"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rgbClr val="002060"/>
                              </a:solidFill>
                              <a:latin typeface="Cambria Math" panose="02040503050406030204" pitchFamily="18" charset="0"/>
                            </a:rPr>
                          </m:ctrlPr>
                        </m:sSubPr>
                        <m:e>
                          <m:r>
                            <a:rPr lang="en-US" sz="3000" b="0" i="1" smtClean="0">
                              <a:solidFill>
                                <a:srgbClr val="002060"/>
                              </a:solidFill>
                              <a:latin typeface="Cambria Math" panose="02040503050406030204" pitchFamily="18" charset="0"/>
                            </a:rPr>
                            <m:t>𝑅</m:t>
                          </m:r>
                        </m:e>
                        <m:sub>
                          <m:r>
                            <a:rPr lang="en-US" sz="3000" b="0" i="1" smtClean="0">
                              <a:solidFill>
                                <a:srgbClr val="002060"/>
                              </a:solidFill>
                              <a:latin typeface="Cambria Math" panose="02040503050406030204" pitchFamily="18" charset="0"/>
                            </a:rPr>
                            <m:t>2</m:t>
                          </m:r>
                        </m:sub>
                      </m:sSub>
                    </m:oMath>
                  </m:oMathPara>
                </a14:m>
                <a:endParaRPr lang="en-US" sz="3000" dirty="0">
                  <a:solidFill>
                    <a:srgbClr val="002060"/>
                  </a:solidFill>
                </a:endParaRPr>
              </a:p>
            </p:txBody>
          </p:sp>
        </mc:Choice>
        <mc:Fallback xmlns="">
          <p:sp>
            <p:nvSpPr>
              <p:cNvPr id="67" name="TextBox 66">
                <a:extLst>
                  <a:ext uri="{FF2B5EF4-FFF2-40B4-BE49-F238E27FC236}">
                    <a16:creationId xmlns:a16="http://schemas.microsoft.com/office/drawing/2014/main" id="{E2AA19D4-B0B2-41D6-9117-FCD936997E1E}"/>
                  </a:ext>
                </a:extLst>
              </p:cNvPr>
              <p:cNvSpPr txBox="1">
                <a:spLocks noRot="1" noChangeAspect="1" noMove="1" noResize="1" noEditPoints="1" noAdjustHandles="1" noChangeArrowheads="1" noChangeShapeType="1" noTextEdit="1"/>
              </p:cNvSpPr>
              <p:nvPr/>
            </p:nvSpPr>
            <p:spPr>
              <a:xfrm>
                <a:off x="10102875" y="5718045"/>
                <a:ext cx="591725" cy="55399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FD66D9F9-ADC5-44D1-B293-E65ACFA754E9}"/>
                  </a:ext>
                </a:extLst>
              </p:cNvPr>
              <p:cNvSpPr txBox="1"/>
              <p:nvPr/>
            </p:nvSpPr>
            <p:spPr>
              <a:xfrm>
                <a:off x="6868532" y="5678468"/>
                <a:ext cx="591725"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rgbClr val="002060"/>
                              </a:solidFill>
                              <a:latin typeface="Cambria Math" panose="02040503050406030204" pitchFamily="18" charset="0"/>
                            </a:rPr>
                          </m:ctrlPr>
                        </m:sSubPr>
                        <m:e>
                          <m:r>
                            <a:rPr lang="en-US" sz="3000" b="0" i="1" smtClean="0">
                              <a:solidFill>
                                <a:srgbClr val="002060"/>
                              </a:solidFill>
                              <a:latin typeface="Cambria Math" panose="02040503050406030204" pitchFamily="18" charset="0"/>
                            </a:rPr>
                            <m:t>𝑅</m:t>
                          </m:r>
                        </m:e>
                        <m:sub>
                          <m:r>
                            <a:rPr lang="en-US" sz="3000" b="0" i="1" smtClean="0">
                              <a:solidFill>
                                <a:srgbClr val="002060"/>
                              </a:solidFill>
                              <a:latin typeface="Cambria Math" panose="02040503050406030204" pitchFamily="18" charset="0"/>
                            </a:rPr>
                            <m:t>3</m:t>
                          </m:r>
                        </m:sub>
                      </m:sSub>
                    </m:oMath>
                  </m:oMathPara>
                </a14:m>
                <a:endParaRPr lang="en-US" sz="3000" dirty="0">
                  <a:solidFill>
                    <a:srgbClr val="002060"/>
                  </a:solidFill>
                </a:endParaRPr>
              </a:p>
            </p:txBody>
          </p:sp>
        </mc:Choice>
        <mc:Fallback xmlns="">
          <p:sp>
            <p:nvSpPr>
              <p:cNvPr id="68" name="TextBox 67">
                <a:extLst>
                  <a:ext uri="{FF2B5EF4-FFF2-40B4-BE49-F238E27FC236}">
                    <a16:creationId xmlns:a16="http://schemas.microsoft.com/office/drawing/2014/main" id="{FD66D9F9-ADC5-44D1-B293-E65ACFA754E9}"/>
                  </a:ext>
                </a:extLst>
              </p:cNvPr>
              <p:cNvSpPr txBox="1">
                <a:spLocks noRot="1" noChangeAspect="1" noMove="1" noResize="1" noEditPoints="1" noAdjustHandles="1" noChangeArrowheads="1" noChangeShapeType="1" noTextEdit="1"/>
              </p:cNvSpPr>
              <p:nvPr/>
            </p:nvSpPr>
            <p:spPr>
              <a:xfrm>
                <a:off x="6868532" y="5678468"/>
                <a:ext cx="591725" cy="55399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3B29A78-86B4-4555-A060-3F8D9B3CF5E4}"/>
                  </a:ext>
                </a:extLst>
              </p:cNvPr>
              <p:cNvSpPr txBox="1"/>
              <p:nvPr/>
            </p:nvSpPr>
            <p:spPr>
              <a:xfrm>
                <a:off x="2119547" y="4919628"/>
                <a:ext cx="591725"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rgbClr val="002060"/>
                              </a:solidFill>
                              <a:latin typeface="Cambria Math" panose="02040503050406030204" pitchFamily="18" charset="0"/>
                            </a:rPr>
                          </m:ctrlPr>
                        </m:sSubPr>
                        <m:e>
                          <m:r>
                            <a:rPr lang="en-US" sz="3000" b="0" i="1" smtClean="0">
                              <a:solidFill>
                                <a:srgbClr val="002060"/>
                              </a:solidFill>
                              <a:latin typeface="Cambria Math" panose="02040503050406030204" pitchFamily="18" charset="0"/>
                            </a:rPr>
                            <m:t>𝑅</m:t>
                          </m:r>
                        </m:e>
                        <m:sub>
                          <m:r>
                            <a:rPr lang="en-US" sz="3000" b="0" i="1" smtClean="0">
                              <a:solidFill>
                                <a:srgbClr val="002060"/>
                              </a:solidFill>
                              <a:latin typeface="Cambria Math" panose="02040503050406030204" pitchFamily="18" charset="0"/>
                            </a:rPr>
                            <m:t>3</m:t>
                          </m:r>
                        </m:sub>
                      </m:sSub>
                    </m:oMath>
                  </m:oMathPara>
                </a14:m>
                <a:endParaRPr lang="en-US" sz="3000" dirty="0">
                  <a:solidFill>
                    <a:srgbClr val="002060"/>
                  </a:solidFill>
                </a:endParaRPr>
              </a:p>
            </p:txBody>
          </p:sp>
        </mc:Choice>
        <mc:Fallback xmlns="">
          <p:sp>
            <p:nvSpPr>
              <p:cNvPr id="69" name="TextBox 68">
                <a:extLst>
                  <a:ext uri="{FF2B5EF4-FFF2-40B4-BE49-F238E27FC236}">
                    <a16:creationId xmlns:a16="http://schemas.microsoft.com/office/drawing/2014/main" id="{33B29A78-86B4-4555-A060-3F8D9B3CF5E4}"/>
                  </a:ext>
                </a:extLst>
              </p:cNvPr>
              <p:cNvSpPr txBox="1">
                <a:spLocks noRot="1" noChangeAspect="1" noMove="1" noResize="1" noEditPoints="1" noAdjustHandles="1" noChangeArrowheads="1" noChangeShapeType="1" noTextEdit="1"/>
              </p:cNvSpPr>
              <p:nvPr/>
            </p:nvSpPr>
            <p:spPr>
              <a:xfrm>
                <a:off x="2119547" y="4919628"/>
                <a:ext cx="591725" cy="553998"/>
              </a:xfrm>
              <a:prstGeom prst="rect">
                <a:avLst/>
              </a:prstGeom>
              <a:blipFill>
                <a:blip r:embed="rId13"/>
                <a:stretch>
                  <a:fillRect/>
                </a:stretch>
              </a:blipFill>
            </p:spPr>
            <p:txBody>
              <a:bodyPr/>
              <a:lstStyle/>
              <a:p>
                <a:r>
                  <a:rPr lang="en-US">
                    <a:noFill/>
                  </a:rPr>
                  <a:t> </a:t>
                </a:r>
              </a:p>
            </p:txBody>
          </p:sp>
        </mc:Fallback>
      </mc:AlternateContent>
      <p:sp>
        <p:nvSpPr>
          <p:cNvPr id="71" name="Oval 70">
            <a:extLst>
              <a:ext uri="{FF2B5EF4-FFF2-40B4-BE49-F238E27FC236}">
                <a16:creationId xmlns:a16="http://schemas.microsoft.com/office/drawing/2014/main" id="{F41B60D6-3518-4CAE-BC4C-7635EDB3580A}"/>
              </a:ext>
            </a:extLst>
          </p:cNvPr>
          <p:cNvSpPr/>
          <p:nvPr/>
        </p:nvSpPr>
        <p:spPr>
          <a:xfrm>
            <a:off x="2633723" y="4161139"/>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78753503-57FE-47FC-8E4B-A49FFD144E4B}"/>
              </a:ext>
            </a:extLst>
          </p:cNvPr>
          <p:cNvSpPr/>
          <p:nvPr/>
        </p:nvSpPr>
        <p:spPr>
          <a:xfrm>
            <a:off x="2443252" y="3656374"/>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54FD1D1D-28AF-4742-8F12-B61D49FFCB01}"/>
              </a:ext>
            </a:extLst>
          </p:cNvPr>
          <p:cNvSpPr/>
          <p:nvPr/>
        </p:nvSpPr>
        <p:spPr>
          <a:xfrm>
            <a:off x="3926740" y="4971677"/>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92E665BA-9DF4-4C12-9F34-1EDAEB691D1F}"/>
              </a:ext>
            </a:extLst>
          </p:cNvPr>
          <p:cNvSpPr/>
          <p:nvPr/>
        </p:nvSpPr>
        <p:spPr>
          <a:xfrm>
            <a:off x="3623885" y="3703785"/>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29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Decision Trees Definitions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700362" y="1161072"/>
            <a:ext cx="11006428" cy="4508927"/>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the target variable consists of </a:t>
            </a:r>
            <a:r>
              <a:rPr lang="en-US" sz="2200" dirty="0">
                <a:solidFill>
                  <a:srgbClr val="0070C0"/>
                </a:solidFill>
                <a:latin typeface="Times New Roman" panose="02020603050405020304" pitchFamily="18" charset="0"/>
                <a:cs typeface="Times New Roman" panose="02020603050405020304" pitchFamily="18" charset="0"/>
              </a:rPr>
              <a:t>real numbers</a:t>
            </a:r>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regression</a:t>
            </a:r>
            <a:r>
              <a:rPr lang="en-US" sz="2200" dirty="0">
                <a:latin typeface="Times New Roman" panose="02020603050405020304" pitchFamily="18" charset="0"/>
                <a:cs typeface="Times New Roman" panose="02020603050405020304" pitchFamily="18" charset="0"/>
              </a:rPr>
              <a:t> trees</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the target variable is </a:t>
            </a:r>
            <a:r>
              <a:rPr lang="en-US" sz="2200" dirty="0">
                <a:solidFill>
                  <a:srgbClr val="0070C0"/>
                </a:solidFill>
                <a:latin typeface="Times New Roman" panose="02020603050405020304" pitchFamily="18" charset="0"/>
                <a:cs typeface="Times New Roman" panose="02020603050405020304" pitchFamily="18" charset="0"/>
              </a:rPr>
              <a:t>categorical</a:t>
            </a:r>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classification</a:t>
            </a:r>
            <a:r>
              <a:rPr lang="en-US" sz="2200" dirty="0">
                <a:latin typeface="Times New Roman" panose="02020603050405020304" pitchFamily="18" charset="0"/>
                <a:cs typeface="Times New Roman" panose="02020603050405020304" pitchFamily="18" charset="0"/>
              </a:rPr>
              <a:t> trees</a:t>
            </a:r>
          </a:p>
          <a:p>
            <a:pPr marL="342900" indent="-34290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Terminology:</a:t>
            </a:r>
          </a:p>
          <a:p>
            <a:pPr marL="342900" indent="-342900">
              <a:spcBef>
                <a:spcPts val="6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Root node</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Splitting</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Branch</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Decision node (internal node)</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Leaf node (terminal node)</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Sub-tree </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Depth (level)</a:t>
            </a:r>
          </a:p>
          <a:p>
            <a:pPr marL="800100" lvl="1" indent="-342900">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Pruning</a:t>
            </a:r>
          </a:p>
        </p:txBody>
      </p:sp>
      <p:pic>
        <p:nvPicPr>
          <p:cNvPr id="2050" name="Picture 2" descr="Decision Trees in Machine Learning | LaptrinhX">
            <a:extLst>
              <a:ext uri="{FF2B5EF4-FFF2-40B4-BE49-F238E27FC236}">
                <a16:creationId xmlns:a16="http://schemas.microsoft.com/office/drawing/2014/main" id="{49BD1CEC-5C80-4408-9BF0-A39260791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576" y="2147944"/>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06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Decision Trees Criteria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692165" y="1750127"/>
            <a:ext cx="3463797" cy="2246769"/>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trees: MSE</a:t>
            </a:r>
          </a:p>
          <a:p>
            <a:pPr marL="342900" indent="-3429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Classification trees:  </a:t>
            </a:r>
          </a:p>
          <a:p>
            <a:pPr marL="914400" lvl="1"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Error rate</a:t>
            </a:r>
          </a:p>
          <a:p>
            <a:pPr marL="914400" lvl="1"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Entropy</a:t>
            </a:r>
          </a:p>
          <a:p>
            <a:pPr marL="914400" lvl="1" indent="-457200">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Gini Index</a:t>
            </a:r>
          </a:p>
        </p:txBody>
      </p:sp>
      <p:sp>
        <p:nvSpPr>
          <p:cNvPr id="9" name="Right Brace 8">
            <a:extLst>
              <a:ext uri="{FF2B5EF4-FFF2-40B4-BE49-F238E27FC236}">
                <a16:creationId xmlns:a16="http://schemas.microsoft.com/office/drawing/2014/main" id="{5057677E-8F15-4C5E-9E68-3C32D7FC2000}"/>
              </a:ext>
            </a:extLst>
          </p:cNvPr>
          <p:cNvSpPr/>
          <p:nvPr/>
        </p:nvSpPr>
        <p:spPr>
          <a:xfrm>
            <a:off x="4055633" y="1880121"/>
            <a:ext cx="505609" cy="1989541"/>
          </a:xfrm>
          <a:prstGeom prst="rightBrace">
            <a:avLst/>
          </a:prstGeom>
          <a:ln w="9525" cap="flat" cmpd="sng" algn="ctr">
            <a:solidFill>
              <a:srgbClr val="C0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3E7EDDA5-428B-446B-BFB9-80EDFF9325A6}"/>
              </a:ext>
            </a:extLst>
          </p:cNvPr>
          <p:cNvSpPr txBox="1"/>
          <p:nvPr/>
        </p:nvSpPr>
        <p:spPr>
          <a:xfrm>
            <a:off x="4707293" y="2550345"/>
            <a:ext cx="283284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Control how a Decision Tree decides to </a:t>
            </a:r>
            <a:r>
              <a:rPr lang="en-US" dirty="0">
                <a:solidFill>
                  <a:srgbClr val="C00000"/>
                </a:solidFill>
                <a:latin typeface="Times New Roman" panose="02020603050405020304" pitchFamily="18" charset="0"/>
                <a:cs typeface="Times New Roman" panose="02020603050405020304" pitchFamily="18" charset="0"/>
              </a:rPr>
              <a:t>split</a:t>
            </a:r>
            <a:r>
              <a:rPr lang="en-US" dirty="0">
                <a:latin typeface="Times New Roman" panose="02020603050405020304" pitchFamily="18" charset="0"/>
                <a:cs typeface="Times New Roman" panose="02020603050405020304" pitchFamily="18" charset="0"/>
              </a:rPr>
              <a:t> the data</a:t>
            </a:r>
          </a:p>
        </p:txBody>
      </p:sp>
      <p:sp>
        <p:nvSpPr>
          <p:cNvPr id="11" name="Rectangle 10">
            <a:extLst>
              <a:ext uri="{FF2B5EF4-FFF2-40B4-BE49-F238E27FC236}">
                <a16:creationId xmlns:a16="http://schemas.microsoft.com/office/drawing/2014/main" id="{87AC8F05-9ECE-46D9-8E7A-B2C925D23F71}"/>
              </a:ext>
            </a:extLst>
          </p:cNvPr>
          <p:cNvSpPr/>
          <p:nvPr/>
        </p:nvSpPr>
        <p:spPr>
          <a:xfrm>
            <a:off x="8213152" y="3269814"/>
            <a:ext cx="2832773" cy="26087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84D83A71-6707-48C9-A5D7-F50366151F4F}"/>
              </a:ext>
            </a:extLst>
          </p:cNvPr>
          <p:cNvSpPr/>
          <p:nvPr/>
        </p:nvSpPr>
        <p:spPr>
          <a:xfrm>
            <a:off x="9966064" y="4161722"/>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3" name="Oval 22">
            <a:extLst>
              <a:ext uri="{FF2B5EF4-FFF2-40B4-BE49-F238E27FC236}">
                <a16:creationId xmlns:a16="http://schemas.microsoft.com/office/drawing/2014/main" id="{287BE829-10BD-4FF7-B11F-9A8933EC248D}"/>
              </a:ext>
            </a:extLst>
          </p:cNvPr>
          <p:cNvSpPr/>
          <p:nvPr/>
        </p:nvSpPr>
        <p:spPr>
          <a:xfrm>
            <a:off x="9118351" y="3641350"/>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F8E64D7-08A7-45C5-A08C-DF56B800F4C3}"/>
              </a:ext>
            </a:extLst>
          </p:cNvPr>
          <p:cNvSpPr/>
          <p:nvPr/>
        </p:nvSpPr>
        <p:spPr>
          <a:xfrm>
            <a:off x="9080629" y="3959238"/>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416CE64-8297-4F00-9995-82439C83424D}"/>
              </a:ext>
            </a:extLst>
          </p:cNvPr>
          <p:cNvSpPr/>
          <p:nvPr/>
        </p:nvSpPr>
        <p:spPr>
          <a:xfrm>
            <a:off x="9832504" y="3909060"/>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7" name="Oval 26">
            <a:extLst>
              <a:ext uri="{FF2B5EF4-FFF2-40B4-BE49-F238E27FC236}">
                <a16:creationId xmlns:a16="http://schemas.microsoft.com/office/drawing/2014/main" id="{08073FD9-3572-4A4D-90E3-48FBBB407E22}"/>
              </a:ext>
            </a:extLst>
          </p:cNvPr>
          <p:cNvSpPr/>
          <p:nvPr/>
        </p:nvSpPr>
        <p:spPr>
          <a:xfrm>
            <a:off x="10008928" y="3611897"/>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8" name="Oval 27">
            <a:extLst>
              <a:ext uri="{FF2B5EF4-FFF2-40B4-BE49-F238E27FC236}">
                <a16:creationId xmlns:a16="http://schemas.microsoft.com/office/drawing/2014/main" id="{F15DE8A2-CD66-4DE5-8822-06D83EFD52A8}"/>
              </a:ext>
            </a:extLst>
          </p:cNvPr>
          <p:cNvSpPr/>
          <p:nvPr/>
        </p:nvSpPr>
        <p:spPr>
          <a:xfrm>
            <a:off x="8746149" y="3650058"/>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4B1F723-1598-4711-8D11-4DD1D5B9ECC8}"/>
              </a:ext>
            </a:extLst>
          </p:cNvPr>
          <p:cNvSpPr/>
          <p:nvPr/>
        </p:nvSpPr>
        <p:spPr>
          <a:xfrm>
            <a:off x="8714645" y="4058801"/>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9A6AC85-6446-4EFF-B6E1-3AE6EE6B27B4}"/>
              </a:ext>
            </a:extLst>
          </p:cNvPr>
          <p:cNvSpPr/>
          <p:nvPr/>
        </p:nvSpPr>
        <p:spPr>
          <a:xfrm>
            <a:off x="8960004" y="5325452"/>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5AD884D-2DD1-4A9A-A342-EFB3B1228846}"/>
              </a:ext>
            </a:extLst>
          </p:cNvPr>
          <p:cNvSpPr/>
          <p:nvPr/>
        </p:nvSpPr>
        <p:spPr>
          <a:xfrm>
            <a:off x="9317914" y="5054722"/>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982410C-4EC7-49F6-AE3A-FD9E9822AD85}"/>
              </a:ext>
            </a:extLst>
          </p:cNvPr>
          <p:cNvSpPr/>
          <p:nvPr/>
        </p:nvSpPr>
        <p:spPr>
          <a:xfrm>
            <a:off x="9898348" y="5325452"/>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C1938D0-8374-4466-9C65-7DA361457540}"/>
              </a:ext>
            </a:extLst>
          </p:cNvPr>
          <p:cNvSpPr/>
          <p:nvPr/>
        </p:nvSpPr>
        <p:spPr>
          <a:xfrm>
            <a:off x="10023299" y="4962029"/>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85EFD7F8-F2B3-45CE-8FF4-534F3345FD08}"/>
              </a:ext>
            </a:extLst>
          </p:cNvPr>
          <p:cNvSpPr/>
          <p:nvPr/>
        </p:nvSpPr>
        <p:spPr>
          <a:xfrm>
            <a:off x="8793328" y="4924699"/>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B9207B4-2723-47EC-AB1B-E22C4446E28A}"/>
              </a:ext>
            </a:extLst>
          </p:cNvPr>
          <p:cNvSpPr/>
          <p:nvPr/>
        </p:nvSpPr>
        <p:spPr>
          <a:xfrm>
            <a:off x="10263278" y="5194932"/>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EC386F65-5918-4392-B1F8-74E6D62E4707}"/>
              </a:ext>
            </a:extLst>
          </p:cNvPr>
          <p:cNvSpPr/>
          <p:nvPr/>
        </p:nvSpPr>
        <p:spPr>
          <a:xfrm>
            <a:off x="9277646" y="5347246"/>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8BAB64-EEEC-4F61-9A55-91B428B8E093}"/>
              </a:ext>
            </a:extLst>
          </p:cNvPr>
          <p:cNvSpPr/>
          <p:nvPr/>
        </p:nvSpPr>
        <p:spPr>
          <a:xfrm>
            <a:off x="9112073" y="4821778"/>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082D8F3-BC5E-40CC-A3D7-802AA6E6A757}"/>
              </a:ext>
            </a:extLst>
          </p:cNvPr>
          <p:cNvSpPr/>
          <p:nvPr/>
        </p:nvSpPr>
        <p:spPr>
          <a:xfrm>
            <a:off x="10319755" y="4897667"/>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B71D64DF-0E9C-46CE-9867-61EFEC9ED4D3}"/>
              </a:ext>
            </a:extLst>
          </p:cNvPr>
          <p:cNvSpPr/>
          <p:nvPr/>
        </p:nvSpPr>
        <p:spPr>
          <a:xfrm>
            <a:off x="10153152" y="3874136"/>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1" name="Oval 60">
            <a:extLst>
              <a:ext uri="{FF2B5EF4-FFF2-40B4-BE49-F238E27FC236}">
                <a16:creationId xmlns:a16="http://schemas.microsoft.com/office/drawing/2014/main" id="{F43813FA-7500-487E-82E2-266B9D9D05C8}"/>
              </a:ext>
            </a:extLst>
          </p:cNvPr>
          <p:cNvSpPr/>
          <p:nvPr/>
        </p:nvSpPr>
        <p:spPr>
          <a:xfrm>
            <a:off x="9745358" y="4867799"/>
            <a:ext cx="205841" cy="205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16CE71E-A53B-45E4-A4E5-1796B7DA2EE0}"/>
              </a:ext>
            </a:extLst>
          </p:cNvPr>
          <p:cNvSpPr/>
          <p:nvPr/>
        </p:nvSpPr>
        <p:spPr>
          <a:xfrm>
            <a:off x="8951990" y="4286632"/>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A8C3F2E-2F96-4E09-A0B0-8C6C4FCF36B1}"/>
                  </a:ext>
                </a:extLst>
              </p:cNvPr>
              <p:cNvSpPr txBox="1"/>
              <p:nvPr/>
            </p:nvSpPr>
            <p:spPr>
              <a:xfrm>
                <a:off x="10881085" y="5878561"/>
                <a:ext cx="677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1A8C3F2E-2F96-4E09-A0B0-8C6C4FCF36B1}"/>
                  </a:ext>
                </a:extLst>
              </p:cNvPr>
              <p:cNvSpPr txBox="1">
                <a:spLocks noRot="1" noChangeAspect="1" noMove="1" noResize="1" noEditPoints="1" noAdjustHandles="1" noChangeArrowheads="1" noChangeShapeType="1" noTextEdit="1"/>
              </p:cNvSpPr>
              <p:nvPr/>
            </p:nvSpPr>
            <p:spPr>
              <a:xfrm>
                <a:off x="10881085" y="5878561"/>
                <a:ext cx="67773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17539E6-1863-44A7-844A-541AFDFDA1F2}"/>
                  </a:ext>
                </a:extLst>
              </p:cNvPr>
              <p:cNvSpPr txBox="1"/>
              <p:nvPr/>
            </p:nvSpPr>
            <p:spPr>
              <a:xfrm>
                <a:off x="7630760" y="2975673"/>
                <a:ext cx="677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217539E6-1863-44A7-844A-541AFDFDA1F2}"/>
                  </a:ext>
                </a:extLst>
              </p:cNvPr>
              <p:cNvSpPr txBox="1">
                <a:spLocks noRot="1" noChangeAspect="1" noMove="1" noResize="1" noEditPoints="1" noAdjustHandles="1" noChangeArrowheads="1" noChangeShapeType="1" noTextEdit="1"/>
              </p:cNvSpPr>
              <p:nvPr/>
            </p:nvSpPr>
            <p:spPr>
              <a:xfrm>
                <a:off x="7630760" y="2975673"/>
                <a:ext cx="677732" cy="369332"/>
              </a:xfrm>
              <a:prstGeom prst="rect">
                <a:avLst/>
              </a:prstGeom>
              <a:blipFill>
                <a:blip r:embed="rId4"/>
                <a:stretch>
                  <a:fillRect/>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65825BE0-8A75-4524-8A38-5386BF2ED48C}"/>
              </a:ext>
            </a:extLst>
          </p:cNvPr>
          <p:cNvCxnSpPr/>
          <p:nvPr/>
        </p:nvCxnSpPr>
        <p:spPr>
          <a:xfrm>
            <a:off x="9629538" y="2544619"/>
            <a:ext cx="0" cy="3703274"/>
          </a:xfrm>
          <a:prstGeom prst="line">
            <a:avLst/>
          </a:prstGeom>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F647E1D1-71E0-4FB9-8505-2F86D94C480D}"/>
              </a:ext>
            </a:extLst>
          </p:cNvPr>
          <p:cNvCxnSpPr/>
          <p:nvPr/>
        </p:nvCxnSpPr>
        <p:spPr>
          <a:xfrm>
            <a:off x="7422776" y="4574187"/>
            <a:ext cx="413604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9" name="Oval 68">
            <a:extLst>
              <a:ext uri="{FF2B5EF4-FFF2-40B4-BE49-F238E27FC236}">
                <a16:creationId xmlns:a16="http://schemas.microsoft.com/office/drawing/2014/main" id="{6078F314-7469-45D1-A954-7BB1B6B11DBF}"/>
              </a:ext>
            </a:extLst>
          </p:cNvPr>
          <p:cNvSpPr/>
          <p:nvPr/>
        </p:nvSpPr>
        <p:spPr>
          <a:xfrm>
            <a:off x="10300153" y="4197615"/>
            <a:ext cx="205841" cy="20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0" name="Oval 69">
            <a:extLst>
              <a:ext uri="{FF2B5EF4-FFF2-40B4-BE49-F238E27FC236}">
                <a16:creationId xmlns:a16="http://schemas.microsoft.com/office/drawing/2014/main" id="{4AF022CF-9DE7-47BD-B9B9-C59BD5132631}"/>
              </a:ext>
            </a:extLst>
          </p:cNvPr>
          <p:cNvSpPr/>
          <p:nvPr/>
        </p:nvSpPr>
        <p:spPr>
          <a:xfrm>
            <a:off x="692165" y="2550345"/>
            <a:ext cx="2940268" cy="16243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Thought Bubble: Cloud 71">
            <a:extLst>
              <a:ext uri="{FF2B5EF4-FFF2-40B4-BE49-F238E27FC236}">
                <a16:creationId xmlns:a16="http://schemas.microsoft.com/office/drawing/2014/main" id="{955E47BA-CBFD-459F-B2B2-05F9FA37AAB9}"/>
              </a:ext>
            </a:extLst>
          </p:cNvPr>
          <p:cNvSpPr/>
          <p:nvPr/>
        </p:nvSpPr>
        <p:spPr>
          <a:xfrm>
            <a:off x="1676337" y="4666603"/>
            <a:ext cx="2417514" cy="1584121"/>
          </a:xfrm>
          <a:prstGeom prst="cloudCallout">
            <a:avLst>
              <a:gd name="adj1" fmla="val -55883"/>
              <a:gd name="adj2" fmla="val -83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They all measure </a:t>
            </a:r>
            <a:r>
              <a:rPr lang="en-US" sz="2400" b="1" dirty="0">
                <a:solidFill>
                  <a:srgbClr val="C00000"/>
                </a:solidFill>
                <a:latin typeface="Times New Roman" panose="02020603050405020304" pitchFamily="18" charset="0"/>
                <a:cs typeface="Times New Roman" panose="02020603050405020304" pitchFamily="18" charset="0"/>
              </a:rPr>
              <a:t>impurity</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92164" y="1222859"/>
            <a:ext cx="905319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split adds the most information gain (minimum impurity)? </a:t>
            </a:r>
          </a:p>
        </p:txBody>
      </p:sp>
    </p:spTree>
    <p:extLst>
      <p:ext uri="{BB962C8B-B14F-4D97-AF65-F5344CB8AC3E}">
        <p14:creationId xmlns:p14="http://schemas.microsoft.com/office/powerpoint/2010/main" val="11684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P spid="70" grpId="0" animBg="1"/>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83DF61-3593-44CE-8F42-5997F3A74729}"/>
              </a:ext>
            </a:extLst>
          </p:cNvPr>
          <p:cNvSpPr txBox="1">
            <a:spLocks/>
          </p:cNvSpPr>
          <p:nvPr/>
        </p:nvSpPr>
        <p:spPr>
          <a:xfrm>
            <a:off x="842772" y="104394"/>
            <a:ext cx="7638498" cy="7506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Decision Trees Criteria	</a:t>
            </a:r>
          </a:p>
        </p:txBody>
      </p:sp>
      <p:sp>
        <p:nvSpPr>
          <p:cNvPr id="5" name="Arrow: Right 4">
            <a:extLst>
              <a:ext uri="{FF2B5EF4-FFF2-40B4-BE49-F238E27FC236}">
                <a16:creationId xmlns:a16="http://schemas.microsoft.com/office/drawing/2014/main" id="{50B5E3B0-3F28-4362-BF26-3E26368F7D71}"/>
              </a:ext>
            </a:extLst>
          </p:cNvPr>
          <p:cNvSpPr/>
          <p:nvPr/>
        </p:nvSpPr>
        <p:spPr>
          <a:xfrm>
            <a:off x="0" y="373496"/>
            <a:ext cx="544585" cy="3651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519E91B-EDA7-44C5-B753-7E5DEA8C5E4D}"/>
              </a:ext>
            </a:extLst>
          </p:cNvPr>
          <p:cNvCxnSpPr/>
          <p:nvPr/>
        </p:nvCxnSpPr>
        <p:spPr>
          <a:xfrm>
            <a:off x="0" y="915924"/>
            <a:ext cx="3632433"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3CAD74C-4234-4299-B770-4C76FEA7099B}"/>
              </a:ext>
            </a:extLst>
          </p:cNvPr>
          <p:cNvSpPr txBox="1"/>
          <p:nvPr/>
        </p:nvSpPr>
        <p:spPr>
          <a:xfrm>
            <a:off x="787958" y="1296990"/>
            <a:ext cx="11006428" cy="1231106"/>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dirty="0">
                <a:solidFill>
                  <a:srgbClr val="C00000"/>
                </a:solidFill>
                <a:latin typeface="Times New Roman" panose="02020603050405020304" pitchFamily="18" charset="0"/>
                <a:cs typeface="Times New Roman" panose="02020603050405020304" pitchFamily="18" charset="0"/>
              </a:rPr>
              <a:t>Entropy</a:t>
            </a:r>
            <a:r>
              <a:rPr lang="en-US" sz="2200" dirty="0">
                <a:latin typeface="Times New Roman" panose="02020603050405020304" pitchFamily="18" charset="0"/>
                <a:cs typeface="Times New Roman" panose="02020603050405020304" pitchFamily="18" charset="0"/>
              </a:rPr>
              <a:t>: Measures the impurity or randomness (uncertainty) in the data points</a:t>
            </a:r>
          </a:p>
          <a:p>
            <a:pPr marL="342900" indent="-342900">
              <a:spcBef>
                <a:spcPts val="600"/>
              </a:spcBef>
              <a:buFont typeface="Arial" panose="020B0604020202020204" pitchFamily="34" charset="0"/>
              <a:buChar char="•"/>
            </a:pPr>
            <a:r>
              <a:rPr lang="en-US" sz="2200" dirty="0">
                <a:solidFill>
                  <a:srgbClr val="C00000"/>
                </a:solidFill>
                <a:latin typeface="Times New Roman" panose="02020603050405020304" pitchFamily="18" charset="0"/>
                <a:cs typeface="Times New Roman" panose="02020603050405020304" pitchFamily="18" charset="0"/>
              </a:rPr>
              <a:t>Gini Index</a:t>
            </a:r>
            <a:r>
              <a:rPr lang="en-US" sz="2200" dirty="0">
                <a:latin typeface="Times New Roman" panose="02020603050405020304" pitchFamily="18" charset="0"/>
                <a:cs typeface="Times New Roman" panose="02020603050405020304" pitchFamily="18" charset="0"/>
              </a:rPr>
              <a:t>: Measure how often a randomly chosen element would be incorrectly labeled</a:t>
            </a:r>
          </a:p>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4316AB9-3834-483A-89E3-137E7E6792DE}"/>
              </a:ext>
            </a:extLst>
          </p:cNvPr>
          <p:cNvSpPr txBox="1"/>
          <p:nvPr/>
        </p:nvSpPr>
        <p:spPr>
          <a:xfrm>
            <a:off x="787958" y="2231381"/>
            <a:ext cx="6244856" cy="1477328"/>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both Entropy and Gini, 0 expresses all the elements belong to a specified class (</a:t>
            </a:r>
            <a:r>
              <a:rPr lang="en-US" sz="2000" dirty="0">
                <a:solidFill>
                  <a:srgbClr val="C00000"/>
                </a:solidFill>
                <a:latin typeface="Times New Roman" panose="02020603050405020304" pitchFamily="18" charset="0"/>
                <a:cs typeface="Times New Roman" panose="02020603050405020304" pitchFamily="18" charset="0"/>
              </a:rPr>
              <a:t>pure</a:t>
            </a:r>
            <a:r>
              <a:rPr lang="en-US" sz="2000" dirty="0">
                <a:latin typeface="Times New Roman" panose="02020603050405020304" pitchFamily="18" charset="0"/>
                <a:cs typeface="Times New Roman" panose="02020603050405020304" pitchFamily="18" charset="0"/>
              </a:rPr>
              <a:t>)</a:t>
            </a:r>
          </a:p>
          <a:p>
            <a:pPr marL="342900" indent="-342900">
              <a:spcBef>
                <a:spcPts val="6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Different decision tree algorithms utilize different impurity metrics</a:t>
            </a:r>
          </a:p>
        </p:txBody>
      </p:sp>
      <p:pic>
        <p:nvPicPr>
          <p:cNvPr id="8" name="Picture 7">
            <a:extLst>
              <a:ext uri="{FF2B5EF4-FFF2-40B4-BE49-F238E27FC236}">
                <a16:creationId xmlns:a16="http://schemas.microsoft.com/office/drawing/2014/main" id="{CE386C72-5841-41F9-B217-E2C7F64150B9}"/>
              </a:ext>
            </a:extLst>
          </p:cNvPr>
          <p:cNvPicPr>
            <a:picLocks noChangeAspect="1"/>
          </p:cNvPicPr>
          <p:nvPr/>
        </p:nvPicPr>
        <p:blipFill>
          <a:blip r:embed="rId3"/>
          <a:stretch>
            <a:fillRect/>
          </a:stretch>
        </p:blipFill>
        <p:spPr>
          <a:xfrm>
            <a:off x="7281036" y="2484833"/>
            <a:ext cx="4265128" cy="325243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AB8571-AEEE-462C-A0A4-58E4370F036E}"/>
                  </a:ext>
                </a:extLst>
              </p:cNvPr>
              <p:cNvSpPr txBox="1"/>
              <p:nvPr/>
            </p:nvSpPr>
            <p:spPr>
              <a:xfrm>
                <a:off x="1254233" y="4947450"/>
                <a:ext cx="3623445" cy="7817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𝐺𝑖𝑛𝑖</m:t>
                      </m:r>
                      <m:r>
                        <a:rPr lang="en-US" sz="2000" b="0" i="1" smtClean="0">
                          <a:latin typeface="Cambria Math" panose="02040503050406030204" pitchFamily="18" charset="0"/>
                        </a:rPr>
                        <m:t>=1− </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sub>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2</m:t>
                              </m:r>
                            </m:sup>
                          </m:sSubSup>
                        </m:e>
                      </m:nary>
                    </m:oMath>
                  </m:oMathPara>
                </a14:m>
                <a:endParaRPr lang="en-US" sz="2000" dirty="0"/>
              </a:p>
            </p:txBody>
          </p:sp>
        </mc:Choice>
        <mc:Fallback xmlns="">
          <p:sp>
            <p:nvSpPr>
              <p:cNvPr id="13" name="TextBox 12">
                <a:extLst>
                  <a:ext uri="{FF2B5EF4-FFF2-40B4-BE49-F238E27FC236}">
                    <a16:creationId xmlns:a16="http://schemas.microsoft.com/office/drawing/2014/main" id="{31AB8571-AEEE-462C-A0A4-58E4370F036E}"/>
                  </a:ext>
                </a:extLst>
              </p:cNvPr>
              <p:cNvSpPr txBox="1">
                <a:spLocks noRot="1" noChangeAspect="1" noMove="1" noResize="1" noEditPoints="1" noAdjustHandles="1" noChangeArrowheads="1" noChangeShapeType="1" noTextEdit="1"/>
              </p:cNvSpPr>
              <p:nvPr/>
            </p:nvSpPr>
            <p:spPr>
              <a:xfrm>
                <a:off x="1254233" y="4947450"/>
                <a:ext cx="3623445" cy="7817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9EA2FD6-97E5-4AA1-A040-0E3D63FBDBF7}"/>
                  </a:ext>
                </a:extLst>
              </p:cNvPr>
              <p:cNvSpPr txBox="1"/>
              <p:nvPr/>
            </p:nvSpPr>
            <p:spPr>
              <a:xfrm>
                <a:off x="1210699" y="4005049"/>
                <a:ext cx="4118297" cy="7817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𝑒𝑛𝑡𝑟𝑜𝑝𝑦</m:t>
                      </m:r>
                      <m:r>
                        <a:rPr lang="en-US" sz="2000" b="0" i="1" smtClean="0">
                          <a:latin typeface="Cambria Math" panose="02040503050406030204" pitchFamily="18" charset="0"/>
                        </a:rPr>
                        <m:t>=− </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𝑗</m:t>
                                  </m:r>
                                </m:sub>
                              </m:sSub>
                              <m:r>
                                <a:rPr lang="en-US" sz="2000" b="0" i="1" smtClean="0">
                                  <a:latin typeface="Cambria Math" panose="02040503050406030204" pitchFamily="18" charset="0"/>
                                </a:rPr>
                                <m:t>)</m:t>
                              </m:r>
                            </m:e>
                          </m:func>
                        </m:e>
                      </m:nary>
                      <m:r>
                        <a:rPr lang="en-US" sz="2000" b="0" i="1" smtClean="0">
                          <a:latin typeface="Cambria Math" panose="02040503050406030204" pitchFamily="18" charset="0"/>
                        </a:rPr>
                        <m:t> </m:t>
                      </m:r>
                    </m:oMath>
                  </m:oMathPara>
                </a14:m>
                <a:endParaRPr lang="en-US" sz="2000" dirty="0"/>
              </a:p>
            </p:txBody>
          </p:sp>
        </mc:Choice>
        <mc:Fallback xmlns="">
          <p:sp>
            <p:nvSpPr>
              <p:cNvPr id="14" name="TextBox 13">
                <a:extLst>
                  <a:ext uri="{FF2B5EF4-FFF2-40B4-BE49-F238E27FC236}">
                    <a16:creationId xmlns:a16="http://schemas.microsoft.com/office/drawing/2014/main" id="{79EA2FD6-97E5-4AA1-A040-0E3D63FBDBF7}"/>
                  </a:ext>
                </a:extLst>
              </p:cNvPr>
              <p:cNvSpPr txBox="1">
                <a:spLocks noRot="1" noChangeAspect="1" noMove="1" noResize="1" noEditPoints="1" noAdjustHandles="1" noChangeArrowheads="1" noChangeShapeType="1" noTextEdit="1"/>
              </p:cNvSpPr>
              <p:nvPr/>
            </p:nvSpPr>
            <p:spPr>
              <a:xfrm>
                <a:off x="1210699" y="4005049"/>
                <a:ext cx="4118297" cy="78175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12745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9|33.6|4.2|34|40.4|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7179</TotalTime>
  <Words>4001</Words>
  <Application>Microsoft Office PowerPoint</Application>
  <PresentationFormat>Widescreen</PresentationFormat>
  <Paragraphs>413</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BookAntiqua</vt:lpstr>
      <vt:lpstr>Calibri</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A </vt:lpstr>
      <vt:lpstr>PowerPoint Presentation</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 (Prof Pedram Jahangiry)</dc:title>
  <dc:subject>Module 6- Penalized Regression (Prof. Pedram Jahangiry)</dc:subject>
  <dc:creator>Pedram Jahangiry</dc:creator>
  <cp:keywords>Penalized Regression (Prof Pedram Jahangiry)</cp:keywords>
  <cp:lastModifiedBy>Pedram</cp:lastModifiedBy>
  <cp:revision>374</cp:revision>
  <cp:lastPrinted>2022-12-20T22:39:59Z</cp:lastPrinted>
  <dcterms:created xsi:type="dcterms:W3CDTF">2018-08-22T17:46:51Z</dcterms:created>
  <dcterms:modified xsi:type="dcterms:W3CDTF">2023-03-23T17:51:28Z</dcterms:modified>
</cp:coreProperties>
</file>