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26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2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39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7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32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18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0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7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54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E0AF-FDB1-40E0-B255-C1ACEAADFE44}" type="datetimeFigureOut">
              <a:rPr lang="zh-TW" altLang="en-US" smtClean="0"/>
              <a:t>2014/6/5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6018-F8B3-43CD-ADED-61AFBC8D16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46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75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弧形接點 33"/>
          <p:cNvCxnSpPr>
            <a:stCxn id="5" idx="1"/>
            <a:endCxn id="22" idx="0"/>
          </p:cNvCxnSpPr>
          <p:nvPr/>
        </p:nvCxnSpPr>
        <p:spPr>
          <a:xfrm rot="10800000" flipV="1">
            <a:off x="2568111" y="1794316"/>
            <a:ext cx="668742" cy="35481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弧形接點 71"/>
          <p:cNvCxnSpPr>
            <a:stCxn id="14" idx="1"/>
            <a:endCxn id="52" idx="0"/>
          </p:cNvCxnSpPr>
          <p:nvPr/>
        </p:nvCxnSpPr>
        <p:spPr>
          <a:xfrm rot="10800000" flipV="1">
            <a:off x="4156075" y="1793256"/>
            <a:ext cx="2357378" cy="19093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群組 99"/>
          <p:cNvGrpSpPr/>
          <p:nvPr/>
        </p:nvGrpSpPr>
        <p:grpSpPr>
          <a:xfrm>
            <a:off x="1117141" y="176022"/>
            <a:ext cx="8024345" cy="2297745"/>
            <a:chOff x="598088" y="209447"/>
            <a:chExt cx="8024345" cy="2297745"/>
          </a:xfrm>
        </p:grpSpPr>
        <p:grpSp>
          <p:nvGrpSpPr>
            <p:cNvPr id="7" name="群組 6"/>
            <p:cNvGrpSpPr/>
            <p:nvPr/>
          </p:nvGrpSpPr>
          <p:grpSpPr>
            <a:xfrm>
              <a:off x="2717800" y="1148291"/>
              <a:ext cx="1225550" cy="1358901"/>
              <a:chOff x="2355850" y="1147233"/>
              <a:chExt cx="1225550" cy="13589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AC_head</a:t>
                </a:r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860425" y="1147232"/>
              <a:ext cx="1225550" cy="1358901"/>
              <a:chOff x="2355850" y="1147233"/>
              <a:chExt cx="1225550" cy="135890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AC_head</a:t>
                </a:r>
                <a:endParaRPr lang="zh-TW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5994400" y="1147231"/>
              <a:ext cx="1225550" cy="1358901"/>
              <a:chOff x="2355850" y="1147233"/>
              <a:chExt cx="1225550" cy="135890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AC_head</a:t>
                </a:r>
                <a:endParaRPr lang="zh-TW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cxnSp>
          <p:nvCxnSpPr>
            <p:cNvPr id="17" name="弧形接點 16"/>
            <p:cNvCxnSpPr>
              <a:stCxn id="11" idx="3"/>
              <a:endCxn id="2" idx="1"/>
            </p:cNvCxnSpPr>
            <p:nvPr/>
          </p:nvCxnSpPr>
          <p:spPr>
            <a:xfrm flipV="1">
              <a:off x="2085975" y="1374775"/>
              <a:ext cx="631825" cy="9048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弧形接點 18"/>
            <p:cNvCxnSpPr>
              <a:stCxn id="6" idx="3"/>
              <a:endCxn id="13" idx="1"/>
            </p:cNvCxnSpPr>
            <p:nvPr/>
          </p:nvCxnSpPr>
          <p:spPr>
            <a:xfrm flipV="1">
              <a:off x="3943350" y="1373715"/>
              <a:ext cx="2051050" cy="906994"/>
            </a:xfrm>
            <a:prstGeom prst="curvedConnector3">
              <a:avLst>
                <a:gd name="adj1" fmla="val 3637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4681538" y="1494637"/>
              <a:ext cx="393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7945645" y="209498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  <p:cxnSp>
          <p:nvCxnSpPr>
            <p:cNvPr id="48" name="直線單箭頭接點 47"/>
            <p:cNvCxnSpPr>
              <a:stCxn id="15" idx="3"/>
              <a:endCxn id="46" idx="1"/>
            </p:cNvCxnSpPr>
            <p:nvPr/>
          </p:nvCxnSpPr>
          <p:spPr>
            <a:xfrm flipV="1">
              <a:off x="7219950" y="2279648"/>
              <a:ext cx="7256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598088" y="488023"/>
              <a:ext cx="1750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75000"/>
                    </a:schemeClr>
                  </a:solidFill>
                </a:rPr>
                <a:t>Head node</a:t>
              </a:r>
            </a:p>
            <a:p>
              <a:r>
                <a:rPr lang="en-US" altLang="zh-TW" dirty="0" smtClean="0">
                  <a:solidFill>
                    <a:schemeClr val="accent1">
                      <a:lumMod val="75000"/>
                    </a:schemeClr>
                  </a:solidFill>
                </a:rPr>
                <a:t>Not contain data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左大括弧 84"/>
            <p:cNvSpPr/>
            <p:nvPr/>
          </p:nvSpPr>
          <p:spPr>
            <a:xfrm rot="5400000">
              <a:off x="4802093" y="-1361968"/>
              <a:ext cx="333562" cy="4502149"/>
            </a:xfrm>
            <a:prstGeom prst="leftBrace">
              <a:avLst>
                <a:gd name="adj1" fmla="val 8333"/>
                <a:gd name="adj2" fmla="val 5186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3778984" y="209447"/>
              <a:ext cx="219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# of blocks in a image</a:t>
              </a:r>
              <a:endParaRPr lang="zh-TW" altLang="en-US" dirty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543300" y="3015280"/>
            <a:ext cx="8424243" cy="2059943"/>
            <a:chOff x="3543300" y="2456480"/>
            <a:chExt cx="8424243" cy="2059943"/>
          </a:xfrm>
        </p:grpSpPr>
        <p:grpSp>
          <p:nvGrpSpPr>
            <p:cNvPr id="51" name="群組 50"/>
            <p:cNvGrpSpPr/>
            <p:nvPr/>
          </p:nvGrpSpPr>
          <p:grpSpPr>
            <a:xfrm>
              <a:off x="3543300" y="3143764"/>
              <a:ext cx="1225550" cy="1358901"/>
              <a:chOff x="2355850" y="1147233"/>
              <a:chExt cx="1225550" cy="135890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err="1" smtClean="0"/>
                  <a:t>AC_head</a:t>
                </a:r>
                <a:r>
                  <a:rPr lang="en-US" altLang="zh-TW" sz="1200" dirty="0" smtClean="0"/>
                  <a:t>(NULL)</a:t>
                </a:r>
                <a:endParaRPr lang="zh-TW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5131264" y="3157522"/>
              <a:ext cx="1225550" cy="1358901"/>
              <a:chOff x="2355850" y="1147233"/>
              <a:chExt cx="1225550" cy="1358901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err="1" smtClean="0">
                    <a:solidFill>
                      <a:prstClr val="black"/>
                    </a:solidFill>
                  </a:rPr>
                  <a:t>AC_head</a:t>
                </a:r>
                <a:r>
                  <a:rPr lang="en-US" altLang="zh-TW" sz="1200" dirty="0" smtClean="0">
                    <a:solidFill>
                      <a:prstClr val="black"/>
                    </a:solidFill>
                  </a:rPr>
                  <a:t>(NULL)</a:t>
                </a:r>
                <a:endParaRPr lang="zh-TW" altLang="en-US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6719228" y="3157522"/>
              <a:ext cx="1225550" cy="1358901"/>
              <a:chOff x="2355850" y="1147233"/>
              <a:chExt cx="1225550" cy="1358901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200" dirty="0" err="1">
                    <a:solidFill>
                      <a:prstClr val="black"/>
                    </a:solidFill>
                  </a:rPr>
                  <a:t>AC_head</a:t>
                </a:r>
                <a:r>
                  <a:rPr lang="en-US" altLang="zh-TW" sz="1200" dirty="0">
                    <a:solidFill>
                      <a:prstClr val="black"/>
                    </a:solidFill>
                  </a:rPr>
                  <a:t>(NULL)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cxnSp>
          <p:nvCxnSpPr>
            <p:cNvPr id="63" name="弧形接點 62"/>
            <p:cNvCxnSpPr>
              <a:stCxn id="54" idx="3"/>
              <a:endCxn id="56" idx="1"/>
            </p:cNvCxnSpPr>
            <p:nvPr/>
          </p:nvCxnSpPr>
          <p:spPr>
            <a:xfrm flipV="1">
              <a:off x="4768850" y="3384006"/>
              <a:ext cx="362414" cy="8921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58" idx="3"/>
              <a:endCxn id="60" idx="1"/>
            </p:cNvCxnSpPr>
            <p:nvPr/>
          </p:nvCxnSpPr>
          <p:spPr>
            <a:xfrm flipV="1">
              <a:off x="6356814" y="3384006"/>
              <a:ext cx="362414" cy="9059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群組 64"/>
            <p:cNvGrpSpPr/>
            <p:nvPr/>
          </p:nvGrpSpPr>
          <p:grpSpPr>
            <a:xfrm>
              <a:off x="9259228" y="3157522"/>
              <a:ext cx="1225550" cy="1358901"/>
              <a:chOff x="2355850" y="1147233"/>
              <a:chExt cx="1225550" cy="135890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200" dirty="0" err="1">
                    <a:solidFill>
                      <a:prstClr val="black"/>
                    </a:solidFill>
                  </a:rPr>
                  <a:t>AC_head</a:t>
                </a:r>
                <a:r>
                  <a:rPr lang="en-US" altLang="zh-TW" sz="1200" dirty="0">
                    <a:solidFill>
                      <a:prstClr val="black"/>
                    </a:solidFill>
                  </a:rPr>
                  <a:t>(NULL)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cxnSp>
          <p:nvCxnSpPr>
            <p:cNvPr id="69" name="弧形接點 68"/>
            <p:cNvCxnSpPr>
              <a:stCxn id="62" idx="3"/>
              <a:endCxn id="66" idx="1"/>
            </p:cNvCxnSpPr>
            <p:nvPr/>
          </p:nvCxnSpPr>
          <p:spPr>
            <a:xfrm flipV="1">
              <a:off x="7944778" y="3384006"/>
              <a:ext cx="1314450" cy="9059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8417620" y="3596731"/>
              <a:ext cx="3433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11122440" y="41052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  <p:cxnSp>
          <p:nvCxnSpPr>
            <p:cNvPr id="75" name="直線單箭頭接點 74"/>
            <p:cNvCxnSpPr>
              <a:stCxn id="68" idx="3"/>
              <a:endCxn id="74" idx="1"/>
            </p:cNvCxnSpPr>
            <p:nvPr/>
          </p:nvCxnSpPr>
          <p:spPr>
            <a:xfrm flipV="1">
              <a:off x="10484778" y="4289939"/>
              <a:ext cx="6376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左大括弧 87"/>
            <p:cNvSpPr/>
            <p:nvPr/>
          </p:nvSpPr>
          <p:spPr>
            <a:xfrm rot="5400000">
              <a:off x="7699755" y="308031"/>
              <a:ext cx="216533" cy="5353515"/>
            </a:xfrm>
            <a:prstGeom prst="leftBrace">
              <a:avLst>
                <a:gd name="adj1" fmla="val 8333"/>
                <a:gd name="adj2" fmla="val 3719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7336133" y="2456480"/>
              <a:ext cx="3017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# of AC components in a block</a:t>
              </a:r>
              <a:endParaRPr lang="zh-TW" altLang="en-US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11122440" y="3208923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“1010”</a:t>
              </a:r>
              <a:endParaRPr lang="zh-TW" altLang="en-US" dirty="0"/>
            </a:p>
          </p:txBody>
        </p:sp>
        <p:cxnSp>
          <p:nvCxnSpPr>
            <p:cNvPr id="91" name="直線單箭頭接點 90"/>
            <p:cNvCxnSpPr>
              <a:endCxn id="90" idx="1"/>
            </p:cNvCxnSpPr>
            <p:nvPr/>
          </p:nvCxnSpPr>
          <p:spPr>
            <a:xfrm flipV="1">
              <a:off x="10484778" y="3393589"/>
              <a:ext cx="63766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1692999" y="5342466"/>
            <a:ext cx="8687044" cy="1994444"/>
            <a:chOff x="1692999" y="4783666"/>
            <a:chExt cx="8687044" cy="1994444"/>
          </a:xfrm>
        </p:grpSpPr>
        <p:grpSp>
          <p:nvGrpSpPr>
            <p:cNvPr id="21" name="群組 20"/>
            <p:cNvGrpSpPr/>
            <p:nvPr/>
          </p:nvGrpSpPr>
          <p:grpSpPr>
            <a:xfrm>
              <a:off x="1955336" y="4783666"/>
              <a:ext cx="1225550" cy="1358901"/>
              <a:chOff x="2355850" y="1147233"/>
              <a:chExt cx="1225550" cy="135890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200" dirty="0" err="1">
                    <a:solidFill>
                      <a:prstClr val="black"/>
                    </a:solidFill>
                  </a:rPr>
                  <a:t>AC_head</a:t>
                </a:r>
                <a:r>
                  <a:rPr lang="en-US" altLang="zh-TW" sz="1200" dirty="0">
                    <a:solidFill>
                      <a:prstClr val="black"/>
                    </a:solidFill>
                  </a:rPr>
                  <a:t>(NULL)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3543300" y="4797424"/>
              <a:ext cx="1225550" cy="1358901"/>
              <a:chOff x="2355850" y="1147233"/>
              <a:chExt cx="1225550" cy="135890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200" dirty="0" err="1">
                    <a:solidFill>
                      <a:prstClr val="black"/>
                    </a:solidFill>
                  </a:rPr>
                  <a:t>AC_head</a:t>
                </a:r>
                <a:r>
                  <a:rPr lang="en-US" altLang="zh-TW" sz="1200" dirty="0">
                    <a:solidFill>
                      <a:prstClr val="black"/>
                    </a:solidFill>
                  </a:rPr>
                  <a:t>(NULL)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5131264" y="4797424"/>
              <a:ext cx="1225550" cy="1358901"/>
              <a:chOff x="2355850" y="1147233"/>
              <a:chExt cx="1225550" cy="135890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200" dirty="0" err="1">
                    <a:solidFill>
                      <a:prstClr val="black"/>
                    </a:solidFill>
                  </a:rPr>
                  <a:t>AC_head</a:t>
                </a:r>
                <a:r>
                  <a:rPr lang="en-US" altLang="zh-TW" sz="1200" dirty="0">
                    <a:solidFill>
                      <a:prstClr val="black"/>
                    </a:solidFill>
                  </a:rPr>
                  <a:t>(NULL)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cxnSp>
          <p:nvCxnSpPr>
            <p:cNvPr id="36" name="弧形接點 35"/>
            <p:cNvCxnSpPr>
              <a:stCxn id="24" idx="3"/>
              <a:endCxn id="26" idx="1"/>
            </p:cNvCxnSpPr>
            <p:nvPr/>
          </p:nvCxnSpPr>
          <p:spPr>
            <a:xfrm flipV="1">
              <a:off x="3180886" y="5023908"/>
              <a:ext cx="362414" cy="8921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弧形接點 37"/>
            <p:cNvCxnSpPr>
              <a:stCxn id="28" idx="3"/>
              <a:endCxn id="30" idx="1"/>
            </p:cNvCxnSpPr>
            <p:nvPr/>
          </p:nvCxnSpPr>
          <p:spPr>
            <a:xfrm flipV="1">
              <a:off x="4768850" y="5023908"/>
              <a:ext cx="362414" cy="9059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群組 38"/>
            <p:cNvGrpSpPr/>
            <p:nvPr/>
          </p:nvGrpSpPr>
          <p:grpSpPr>
            <a:xfrm>
              <a:off x="7671264" y="4797424"/>
              <a:ext cx="1225550" cy="1358901"/>
              <a:chOff x="2355850" y="1147233"/>
              <a:chExt cx="1225550" cy="135890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355850" y="1147233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Char *Data</a:t>
                </a:r>
                <a:endParaRPr lang="zh-TW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355850" y="1600200"/>
                <a:ext cx="1225550" cy="452967"/>
              </a:xfrm>
              <a:prstGeom prst="rect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200" dirty="0" err="1">
                    <a:solidFill>
                      <a:prstClr val="black"/>
                    </a:solidFill>
                  </a:rPr>
                  <a:t>AC_head</a:t>
                </a:r>
                <a:r>
                  <a:rPr lang="en-US" altLang="zh-TW" sz="1200" dirty="0">
                    <a:solidFill>
                      <a:prstClr val="black"/>
                    </a:solidFill>
                  </a:rPr>
                  <a:t>(NULL)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355850" y="2053167"/>
                <a:ext cx="1225550" cy="4529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Next</a:t>
                </a:r>
                <a:endParaRPr lang="zh-TW" altLang="en-US" dirty="0"/>
              </a:p>
            </p:txBody>
          </p:sp>
        </p:grpSp>
        <p:cxnSp>
          <p:nvCxnSpPr>
            <p:cNvPr id="44" name="弧形接點 43"/>
            <p:cNvCxnSpPr>
              <a:stCxn id="32" idx="3"/>
              <a:endCxn id="40" idx="1"/>
            </p:cNvCxnSpPr>
            <p:nvPr/>
          </p:nvCxnSpPr>
          <p:spPr>
            <a:xfrm flipV="1">
              <a:off x="6356814" y="5023908"/>
              <a:ext cx="1314450" cy="9059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6829656" y="5236633"/>
              <a:ext cx="3433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9534940" y="574517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NULL</a:t>
              </a:r>
              <a:endParaRPr lang="zh-TW" altLang="en-US" dirty="0"/>
            </a:p>
          </p:txBody>
        </p:sp>
        <p:cxnSp>
          <p:nvCxnSpPr>
            <p:cNvPr id="79" name="直線單箭頭接點 78"/>
            <p:cNvCxnSpPr>
              <a:stCxn id="42" idx="3"/>
              <a:endCxn id="78" idx="1"/>
            </p:cNvCxnSpPr>
            <p:nvPr/>
          </p:nvCxnSpPr>
          <p:spPr>
            <a:xfrm>
              <a:off x="8896814" y="5929842"/>
              <a:ext cx="6381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文字方塊 82"/>
            <p:cNvSpPr txBox="1"/>
            <p:nvPr/>
          </p:nvSpPr>
          <p:spPr>
            <a:xfrm>
              <a:off x="1692999" y="6131779"/>
              <a:ext cx="1750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accent1">
                      <a:lumMod val="75000"/>
                    </a:schemeClr>
                  </a:solidFill>
                </a:rPr>
                <a:t>Head node</a:t>
              </a:r>
            </a:p>
            <a:p>
              <a:r>
                <a:rPr lang="en-US" altLang="zh-TW" dirty="0" smtClean="0">
                  <a:solidFill>
                    <a:schemeClr val="accent1">
                      <a:lumMod val="75000"/>
                    </a:schemeClr>
                  </a:solidFill>
                </a:rPr>
                <a:t>Not contain data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9534940" y="4884764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“1010”</a:t>
              </a:r>
              <a:endParaRPr lang="zh-TW" altLang="en-US" dirty="0"/>
            </a:p>
          </p:txBody>
        </p:sp>
        <p:cxnSp>
          <p:nvCxnSpPr>
            <p:cNvPr id="95" name="直線單箭頭接點 94"/>
            <p:cNvCxnSpPr>
              <a:endCxn id="94" idx="1"/>
            </p:cNvCxnSpPr>
            <p:nvPr/>
          </p:nvCxnSpPr>
          <p:spPr>
            <a:xfrm flipV="1">
              <a:off x="8897278" y="5069430"/>
              <a:ext cx="63766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群組 102"/>
          <p:cNvGrpSpPr/>
          <p:nvPr/>
        </p:nvGrpSpPr>
        <p:grpSpPr>
          <a:xfrm>
            <a:off x="0" y="2609233"/>
            <a:ext cx="11967543" cy="692836"/>
            <a:chOff x="0" y="2698133"/>
            <a:chExt cx="11967543" cy="692836"/>
          </a:xfrm>
        </p:grpSpPr>
        <p:cxnSp>
          <p:nvCxnSpPr>
            <p:cNvPr id="99" name="直線接點 98"/>
            <p:cNvCxnSpPr/>
            <p:nvPr/>
          </p:nvCxnSpPr>
          <p:spPr>
            <a:xfrm>
              <a:off x="93043" y="3062963"/>
              <a:ext cx="11874500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字方塊 100"/>
            <p:cNvSpPr txBox="1"/>
            <p:nvPr/>
          </p:nvSpPr>
          <p:spPr>
            <a:xfrm>
              <a:off x="0" y="2698133"/>
              <a:ext cx="282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Data contain DC component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0" y="3021637"/>
              <a:ext cx="282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>
                      <a:lumMod val="75000"/>
                    </a:schemeClr>
                  </a:solidFill>
                </a:rPr>
                <a:t>Data contain AC component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41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106</Words>
  <Application>Microsoft Office PowerPoint</Application>
  <PresentationFormat>寬螢幕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p小p</dc:creator>
  <cp:lastModifiedBy>p小p</cp:lastModifiedBy>
  <cp:revision>5</cp:revision>
  <dcterms:created xsi:type="dcterms:W3CDTF">2014-06-05T08:01:21Z</dcterms:created>
  <dcterms:modified xsi:type="dcterms:W3CDTF">2014-06-05T08:18:39Z</dcterms:modified>
</cp:coreProperties>
</file>