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54" r:id="rId1"/>
  </p:sldMasterIdLst>
  <p:notesMasterIdLst>
    <p:notesMasterId r:id="rId2"/>
  </p:notesMasterIdLst>
  <p:sldIdLst>
    <p:sldId id="284" r:id="rId3"/>
    <p:sldId id="285" r:id="rId4"/>
    <p:sldId id="286" r:id="rId5"/>
    <p:sldId id="287" r:id="rId6"/>
    <p:sldId id="288" r:id="rId7"/>
    <p:sldId id="289" r:id="rId8"/>
    <p:sldId id="290" r:id="rId9"/>
    <p:sldId id="291" r:id="rId10"/>
    <p:sldId id="292" r:id="rId11"/>
    <p:sldId id="293" r:id="rId12"/>
    <p:sldId id="295" r:id="rId13"/>
    <p:sldId id="296" r:id="rId14"/>
    <p:sldId id="297" r:id="rId15"/>
  </p:sldIdLst>
  <p:sldSz type="screen16x9" cy="6858000" cx="12192000"/>
  <p:notesSz cx="12192000" cy="6858000"/>
  <p:embeddedFontLst>
    <p:embeddedFont>
      <p:font typeface="Calibri" panose="020F0502020204030204"/>
      <p:regular r:id="rId16"/>
      <p:bold r:id="rId17"/>
      <p:italic r:id="rId18"/>
      <p:boldItalic r:id="rId19"/>
    </p:embeddedFont>
    <p:embeddedFont>
      <p:font typeface="Trebuchet MS" panose="020B0603020202020204"/>
      <p:regular r:id="rId20"/>
      <p:bold r:id="rId21"/>
      <p:italic r:id="rId22"/>
      <p:boldItalic r:id="rId23"/>
    </p:embeddedFont>
    <p:embeddedFont>
      <p:font typeface="Roboto" panose="02000000000000000000"/>
      <p:regular r:id="rId24"/>
      <p:bold r:id="rId25"/>
      <p:italic r:id="rId26"/>
      <p:boldItalic r:id="rId27"/>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font" Target="fonts/font5.fntdata"/><Relationship Id="rId21" Type="http://schemas.openxmlformats.org/officeDocument/2006/relationships/font" Target="fonts/font6.fntdata"/><Relationship Id="rId22" Type="http://schemas.openxmlformats.org/officeDocument/2006/relationships/font" Target="fonts/font7.fntdata"/><Relationship Id="rId23" Type="http://schemas.openxmlformats.org/officeDocument/2006/relationships/font" Target="fonts/font8.fntdata"/><Relationship Id="rId24" Type="http://schemas.openxmlformats.org/officeDocument/2006/relationships/font" Target="fonts/font9.fntdata"/><Relationship Id="rId25" Type="http://schemas.openxmlformats.org/officeDocument/2006/relationships/font" Target="fonts/font10.fntdata"/><Relationship Id="rId26" Type="http://schemas.openxmlformats.org/officeDocument/2006/relationships/font" Target="fonts/font11.fntdata"/><Relationship Id="rId27" Type="http://schemas.openxmlformats.org/officeDocument/2006/relationships/font" Target="fonts/font12.fntdata"/><Relationship Id="rId28" Type="http://schemas.openxmlformats.org/officeDocument/2006/relationships/tableStyles" Target="tableStyles.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72"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panose="020F0502020204030204"/>
                <a:ea typeface="Calibri" panose="020F0502020204030204"/>
                <a:cs typeface="Calibri" panose="020F0502020204030204"/>
                <a:sym typeface="Calibri" panose="020F0502020204030204"/>
              </a:defRPr>
            </a:lvl1pPr>
            <a:lvl2pPr algn="l" lvl="1"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2pPr>
            <a:lvl3pPr algn="l" lvl="2"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3pPr>
            <a:lvl4pPr algn="l" lvl="3"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4pPr>
            <a:lvl5pPr algn="l" lvl="4"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5pPr>
            <a:lvl6pPr algn="l" lvl="5"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6pPr>
            <a:lvl7pPr algn="l" lvl="6"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7pPr>
            <a:lvl8pPr algn="l" lvl="7"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8pPr>
            <a:lvl9pPr algn="l" lvl="8"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48731" name="Google Shape;4;n"/>
          <p:cNvSpPr txBox="1">
            <a:spLocks noGrp="1"/>
          </p:cNvSpPr>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panose="020F0502020204030204"/>
                <a:ea typeface="Calibri" panose="020F0502020204030204"/>
                <a:cs typeface="Calibri" panose="020F0502020204030204"/>
                <a:sym typeface="Calibri" panose="020F0502020204030204"/>
              </a:defRPr>
            </a:lvl1pPr>
            <a:lvl2pPr algn="l" lvl="1"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2pPr>
            <a:lvl3pPr algn="l" lvl="2"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3pPr>
            <a:lvl4pPr algn="l" lvl="3"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4pPr>
            <a:lvl5pPr algn="l" lvl="4"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5pPr>
            <a:lvl6pPr algn="l" lvl="5"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6pPr>
            <a:lvl7pPr algn="l" lvl="6"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7pPr>
            <a:lvl8pPr algn="l" lvl="7"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8pPr>
            <a:lvl9pPr algn="l" lvl="8"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48732" name="Google Shape;5;n"/>
          <p:cNvSpPr>
            <a:spLocks noChangeAspect="1" noRot="1" noGrp="1"/>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panose="020F0502020204030204"/>
                <a:ea typeface="Calibri" panose="020F0502020204030204"/>
                <a:cs typeface="Calibri" panose="020F0502020204030204"/>
                <a:sym typeface="Calibri" panose="020F0502020204030204"/>
              </a:defRPr>
            </a:lvl1pPr>
            <a:lvl2pPr algn="l" indent="-228600" lvl="1" marL="914400" marR="0" rtl="0">
              <a:spcBef>
                <a:spcPts val="0"/>
              </a:spcBef>
              <a:spcAft>
                <a:spcPts val="0"/>
              </a:spcAft>
              <a:buSzPts val="1400"/>
              <a:buNone/>
              <a:defRPr b="0" cap="none" sz="1200" i="0" strike="noStrike" u="none">
                <a:solidFill>
                  <a:schemeClr val="dk1"/>
                </a:solidFill>
                <a:latin typeface="Calibri" panose="020F0502020204030204"/>
                <a:ea typeface="Calibri" panose="020F0502020204030204"/>
                <a:cs typeface="Calibri" panose="020F0502020204030204"/>
                <a:sym typeface="Calibri" panose="020F0502020204030204"/>
              </a:defRPr>
            </a:lvl2pPr>
            <a:lvl3pPr algn="l" indent="-228600" lvl="2" marL="1371600" marR="0" rtl="0">
              <a:spcBef>
                <a:spcPts val="0"/>
              </a:spcBef>
              <a:spcAft>
                <a:spcPts val="0"/>
              </a:spcAft>
              <a:buSzPts val="1400"/>
              <a:buNone/>
              <a:defRPr b="0" cap="none" sz="1200" i="0" strike="noStrike" u="none">
                <a:solidFill>
                  <a:schemeClr val="dk1"/>
                </a:solidFill>
                <a:latin typeface="Calibri" panose="020F0502020204030204"/>
                <a:ea typeface="Calibri" panose="020F0502020204030204"/>
                <a:cs typeface="Calibri" panose="020F0502020204030204"/>
                <a:sym typeface="Calibri" panose="020F0502020204030204"/>
              </a:defRPr>
            </a:lvl3pPr>
            <a:lvl4pPr algn="l" indent="-228600" lvl="3" marL="1828800" marR="0" rtl="0">
              <a:spcBef>
                <a:spcPts val="0"/>
              </a:spcBef>
              <a:spcAft>
                <a:spcPts val="0"/>
              </a:spcAft>
              <a:buSzPts val="1400"/>
              <a:buNone/>
              <a:defRPr b="0" cap="none" sz="1200" i="0" strike="noStrike" u="none">
                <a:solidFill>
                  <a:schemeClr val="dk1"/>
                </a:solidFill>
                <a:latin typeface="Calibri" panose="020F0502020204030204"/>
                <a:ea typeface="Calibri" panose="020F0502020204030204"/>
                <a:cs typeface="Calibri" panose="020F0502020204030204"/>
                <a:sym typeface="Calibri" panose="020F0502020204030204"/>
              </a:defRPr>
            </a:lvl4pPr>
            <a:lvl5pPr algn="l" indent="-228600" lvl="4" marL="2286000" marR="0" rtl="0">
              <a:spcBef>
                <a:spcPts val="0"/>
              </a:spcBef>
              <a:spcAft>
                <a:spcPts val="0"/>
              </a:spcAft>
              <a:buSzPts val="1400"/>
              <a:buNone/>
              <a:defRPr b="0" cap="none" sz="1200" i="0" strike="noStrike" u="none">
                <a:solidFill>
                  <a:schemeClr val="dk1"/>
                </a:solidFill>
                <a:latin typeface="Calibri" panose="020F0502020204030204"/>
                <a:ea typeface="Calibri" panose="020F0502020204030204"/>
                <a:cs typeface="Calibri" panose="020F0502020204030204"/>
                <a:sym typeface="Calibri" panose="020F0502020204030204"/>
              </a:defRPr>
            </a:lvl5pPr>
            <a:lvl6pPr algn="l" indent="-228600" lvl="5" marL="2743200" marR="0" rtl="0">
              <a:spcBef>
                <a:spcPts val="0"/>
              </a:spcBef>
              <a:spcAft>
                <a:spcPts val="0"/>
              </a:spcAft>
              <a:buSzPts val="1400"/>
              <a:buNone/>
              <a:defRPr b="0" cap="none" sz="1200" i="0" strike="noStrike" u="none">
                <a:solidFill>
                  <a:schemeClr val="dk1"/>
                </a:solidFill>
                <a:latin typeface="Calibri" panose="020F0502020204030204"/>
                <a:ea typeface="Calibri" panose="020F0502020204030204"/>
                <a:cs typeface="Calibri" panose="020F0502020204030204"/>
                <a:sym typeface="Calibri" panose="020F0502020204030204"/>
              </a:defRPr>
            </a:lvl6pPr>
            <a:lvl7pPr algn="l" indent="-228600" lvl="6" marL="3200400" marR="0" rtl="0">
              <a:spcBef>
                <a:spcPts val="0"/>
              </a:spcBef>
              <a:spcAft>
                <a:spcPts val="0"/>
              </a:spcAft>
              <a:buSzPts val="1400"/>
              <a:buNone/>
              <a:defRPr b="0" cap="none" sz="1200" i="0" strike="noStrike" u="none">
                <a:solidFill>
                  <a:schemeClr val="dk1"/>
                </a:solidFill>
                <a:latin typeface="Calibri" panose="020F0502020204030204"/>
                <a:ea typeface="Calibri" panose="020F0502020204030204"/>
                <a:cs typeface="Calibri" panose="020F0502020204030204"/>
                <a:sym typeface="Calibri" panose="020F0502020204030204"/>
              </a:defRPr>
            </a:lvl7pPr>
            <a:lvl8pPr algn="l" indent="-228600" lvl="7" marL="3657600" marR="0" rtl="0">
              <a:spcBef>
                <a:spcPts val="0"/>
              </a:spcBef>
              <a:spcAft>
                <a:spcPts val="0"/>
              </a:spcAft>
              <a:buSzPts val="1400"/>
              <a:buNone/>
              <a:defRPr b="0" cap="none" sz="1200" i="0" strike="noStrike" u="none">
                <a:solidFill>
                  <a:schemeClr val="dk1"/>
                </a:solidFill>
                <a:latin typeface="Calibri" panose="020F0502020204030204"/>
                <a:ea typeface="Calibri" panose="020F0502020204030204"/>
                <a:cs typeface="Calibri" panose="020F0502020204030204"/>
                <a:sym typeface="Calibri" panose="020F0502020204030204"/>
              </a:defRPr>
            </a:lvl8pPr>
            <a:lvl9pPr algn="l" indent="-228600" lvl="8" marL="4114800" marR="0" rtl="0">
              <a:spcBef>
                <a:spcPts val="0"/>
              </a:spcBef>
              <a:spcAft>
                <a:spcPts val="0"/>
              </a:spcAft>
              <a:buSzPts val="1400"/>
              <a:buNone/>
              <a:defRPr b="0" cap="none" sz="1200" i="0" strike="noStrike" u="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48734" name="Google Shape;7;n"/>
          <p:cNvSpPr txBox="1">
            <a:spLocks noGrp="1"/>
          </p:cNvSpPr>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panose="020F0502020204030204"/>
                <a:ea typeface="Calibri" panose="020F0502020204030204"/>
                <a:cs typeface="Calibri" panose="020F0502020204030204"/>
                <a:sym typeface="Calibri" panose="020F0502020204030204"/>
              </a:defRPr>
            </a:lvl1pPr>
            <a:lvl2pPr algn="l" lvl="1"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2pPr>
            <a:lvl3pPr algn="l" lvl="2"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3pPr>
            <a:lvl4pPr algn="l" lvl="3"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4pPr>
            <a:lvl5pPr algn="l" lvl="4"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5pPr>
            <a:lvl6pPr algn="l" lvl="5"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6pPr>
            <a:lvl7pPr algn="l" lvl="6"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7pPr>
            <a:lvl8pPr algn="l" lvl="7"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8pPr>
            <a:lvl9pPr algn="l" lvl="8"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48735" name="Google Shape;8;n"/>
          <p:cNvSpPr txBox="1">
            <a:spLocks noGrp="1"/>
          </p:cNvSpPr>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panose="020F0502020204030204"/>
                <a:ea typeface="Calibri" panose="020F0502020204030204"/>
                <a:cs typeface="Calibri" panose="020F0502020204030204"/>
                <a:sym typeface="Calibri" panose="020F0502020204030204"/>
              </a:rPr>
            </a:fld>
            <a:endParaRPr b="0" cap="none" sz="1200" i="0" strike="noStrike" u="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a:spLocks noGrp="1"/>
          </p:cNvSpPr>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05" name="Google Shape;56;p1:notes"/>
          <p:cNvSpPr txBox="1">
            <a:spLocks noGrp="1"/>
          </p:cNvSpPr>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97" name="Google Shape;182;p10: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04" name="Google Shape;194;p11: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11" name="Google Shape;204;p12: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15" name="Google Shape;215;p13: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28" name="Google Shape;69;p2: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47" name="Google Shape;94;p3: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56" name="Google Shape;120;p4: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64" name="Google Shape;134;p5: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68" name="Google Shape;147;p6: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76" name="Google Shape;153;p7: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84" name="Google Shape;164;p8: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88" name="Google Shape;176;p9: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a:spLocks noGrp="1"/>
          </p:cNvSpPr>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a:spLocks noGrp="1"/>
          </p:cNvSpPr>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algn="l" indent="0" lvl="1"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algn="l" indent="0" lvl="2"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algn="l" indent="0" lvl="3"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algn="l" indent="0" lvl="4"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algn="l" indent="0" lvl="5"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algn="l" indent="0" lvl="6"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algn="l" indent="0" lvl="7"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algn="l" indent="0" lvl="8"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algn="l" indent="0" lvl="0" marL="38100"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algn="l" indent="0" lvl="1"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algn="l" indent="0" lvl="2"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algn="l" indent="0" lvl="3"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algn="l" indent="0" lvl="4"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algn="l" indent="0" lvl="5"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algn="l" indent="0" lvl="6"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algn="l" indent="0" lvl="7"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algn="l" indent="0" lvl="8"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algn="l" indent="0" lvl="0" marL="38100"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a:spLocks noGrp="1"/>
          </p:cNvSpPr>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algn="l" indent="0" lvl="1"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algn="l" indent="0" lvl="2"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algn="l" indent="0" lvl="3"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algn="l" indent="0" lvl="4"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algn="l" indent="0" lvl="5"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algn="l" indent="0" lvl="6"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algn="l" indent="0" lvl="7"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algn="l" indent="0" lvl="8"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algn="l" indent="0" lvl="0" marL="38100"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a:spLocks noGrp="1"/>
          </p:cNvSpPr>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a:spLocks noGrp="1"/>
          </p:cNvSpPr>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algn="l" indent="0" lvl="1"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algn="l" indent="0" lvl="2"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algn="l" indent="0" lvl="3"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algn="l" indent="0" lvl="4"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algn="l" indent="0" lvl="5"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algn="l" indent="0" lvl="6"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algn="l" indent="0" lvl="7"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algn="l" indent="0" lvl="8"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algn="l" indent="0" lvl="0" marL="38100"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algn="l" indent="0" lvl="1"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algn="l" indent="0" lvl="2"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algn="l" indent="0" lvl="3"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algn="l" indent="0" lvl="4"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algn="l" indent="0" lvl="5"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algn="l" indent="0" lvl="6"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algn="l" indent="0" lvl="7"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algn="l" indent="0" lvl="8" marL="38100" marR="0">
              <a:lnSpc>
                <a:spcPct val="100000"/>
              </a:lnSpc>
              <a:spcBef>
                <a:spcPts val="0"/>
              </a:spcBef>
              <a:buNone/>
              <a:defRPr b="0" sz="110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algn="l" indent="0" lvl="0" marL="38100"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86" name="Google Shape;20;p1"/>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a:spLocks noGrp="1"/>
          </p:cNvSpPr>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panose="020F0502020204030204"/>
                <a:ea typeface="Calibri" panose="020F0502020204030204"/>
                <a:cs typeface="Calibri" panose="020F0502020204030204"/>
                <a:sym typeface="Calibri" panose="020F0502020204030204"/>
              </a:defRPr>
            </a:lvl1pPr>
            <a:lvl2pPr algn="l" indent="-228600" lvl="1" marL="914400" marR="0" rtl="0">
              <a:spcBef>
                <a:spcPts val="0"/>
              </a:spcBef>
              <a:spcAft>
                <a:spcPts val="0"/>
              </a:spcAft>
              <a:buSzPts val="1400"/>
              <a:buNone/>
              <a:defRPr b="0" cap="none" sz="1800" i="0" strike="noStrike" u="none">
                <a:latin typeface="Calibri" panose="020F0502020204030204"/>
                <a:ea typeface="Calibri" panose="020F0502020204030204"/>
                <a:cs typeface="Calibri" panose="020F0502020204030204"/>
                <a:sym typeface="Calibri" panose="020F0502020204030204"/>
              </a:defRPr>
            </a:lvl2pPr>
            <a:lvl3pPr algn="l" indent="-228600" lvl="2" marL="1371600" marR="0" rtl="0">
              <a:spcBef>
                <a:spcPts val="0"/>
              </a:spcBef>
              <a:spcAft>
                <a:spcPts val="0"/>
              </a:spcAft>
              <a:buSzPts val="1400"/>
              <a:buNone/>
              <a:defRPr b="0" cap="none" sz="1800" i="0" strike="noStrike" u="none">
                <a:latin typeface="Calibri" panose="020F0502020204030204"/>
                <a:ea typeface="Calibri" panose="020F0502020204030204"/>
                <a:cs typeface="Calibri" panose="020F0502020204030204"/>
                <a:sym typeface="Calibri" panose="020F0502020204030204"/>
              </a:defRPr>
            </a:lvl3pPr>
            <a:lvl4pPr algn="l" indent="-228600" lvl="3" marL="1828800" marR="0" rtl="0">
              <a:spcBef>
                <a:spcPts val="0"/>
              </a:spcBef>
              <a:spcAft>
                <a:spcPts val="0"/>
              </a:spcAft>
              <a:buSzPts val="1400"/>
              <a:buNone/>
              <a:defRPr b="0" cap="none" sz="1800" i="0" strike="noStrike" u="none">
                <a:latin typeface="Calibri" panose="020F0502020204030204"/>
                <a:ea typeface="Calibri" panose="020F0502020204030204"/>
                <a:cs typeface="Calibri" panose="020F0502020204030204"/>
                <a:sym typeface="Calibri" panose="020F0502020204030204"/>
              </a:defRPr>
            </a:lvl4pPr>
            <a:lvl5pPr algn="l" indent="-228600" lvl="4" marL="2286000" marR="0" rtl="0">
              <a:spcBef>
                <a:spcPts val="0"/>
              </a:spcBef>
              <a:spcAft>
                <a:spcPts val="0"/>
              </a:spcAft>
              <a:buSzPts val="1400"/>
              <a:buNone/>
              <a:defRPr b="0" cap="none" sz="1800" i="0" strike="noStrike" u="none">
                <a:latin typeface="Calibri" panose="020F0502020204030204"/>
                <a:ea typeface="Calibri" panose="020F0502020204030204"/>
                <a:cs typeface="Calibri" panose="020F0502020204030204"/>
                <a:sym typeface="Calibri" panose="020F0502020204030204"/>
              </a:defRPr>
            </a:lvl5pPr>
            <a:lvl6pPr algn="l" indent="-228600" lvl="5" marL="2743200" marR="0" rtl="0">
              <a:spcBef>
                <a:spcPts val="0"/>
              </a:spcBef>
              <a:spcAft>
                <a:spcPts val="0"/>
              </a:spcAft>
              <a:buSzPts val="1400"/>
              <a:buNone/>
              <a:defRPr b="0" cap="none" sz="1800" i="0" strike="noStrike" u="none">
                <a:latin typeface="Calibri" panose="020F0502020204030204"/>
                <a:ea typeface="Calibri" panose="020F0502020204030204"/>
                <a:cs typeface="Calibri" panose="020F0502020204030204"/>
                <a:sym typeface="Calibri" panose="020F0502020204030204"/>
              </a:defRPr>
            </a:lvl6pPr>
            <a:lvl7pPr algn="l" indent="-228600" lvl="6" marL="3200400" marR="0" rtl="0">
              <a:spcBef>
                <a:spcPts val="0"/>
              </a:spcBef>
              <a:spcAft>
                <a:spcPts val="0"/>
              </a:spcAft>
              <a:buSzPts val="1400"/>
              <a:buNone/>
              <a:defRPr b="0" cap="none" sz="1800" i="0" strike="noStrike" u="none">
                <a:latin typeface="Calibri" panose="020F0502020204030204"/>
                <a:ea typeface="Calibri" panose="020F0502020204030204"/>
                <a:cs typeface="Calibri" panose="020F0502020204030204"/>
                <a:sym typeface="Calibri" panose="020F0502020204030204"/>
              </a:defRPr>
            </a:lvl7pPr>
            <a:lvl8pPr algn="l" indent="-228600" lvl="7" marL="3657600" marR="0" rtl="0">
              <a:spcBef>
                <a:spcPts val="0"/>
              </a:spcBef>
              <a:spcAft>
                <a:spcPts val="0"/>
              </a:spcAft>
              <a:buSzPts val="1400"/>
              <a:buNone/>
              <a:defRPr b="0" cap="none" sz="1800" i="0" strike="noStrike" u="none">
                <a:latin typeface="Calibri" panose="020F0502020204030204"/>
                <a:ea typeface="Calibri" panose="020F0502020204030204"/>
                <a:cs typeface="Calibri" panose="020F0502020204030204"/>
                <a:sym typeface="Calibri" panose="020F0502020204030204"/>
              </a:defRPr>
            </a:lvl8pPr>
            <a:lvl9pPr algn="l" indent="-228600" lvl="8" marL="4114800" marR="0" rtl="0">
              <a:spcBef>
                <a:spcPts val="0"/>
              </a:spcBef>
              <a:spcAft>
                <a:spcPts val="0"/>
              </a:spcAft>
              <a:buSzPts val="1400"/>
              <a:buNone/>
              <a:defRPr b="0" cap="none" sz="1800" i="0" strike="noStrike" u="none">
                <a:latin typeface="Calibri" panose="020F0502020204030204"/>
                <a:ea typeface="Calibri" panose="020F0502020204030204"/>
                <a:cs typeface="Calibri" panose="020F0502020204030204"/>
                <a:sym typeface="Calibri" panose="020F0502020204030204"/>
              </a:defRPr>
            </a:lvl9pPr>
          </a:lstStyle>
          <a:p/>
        </p:txBody>
      </p:sp>
      <p:sp>
        <p:nvSpPr>
          <p:cNvPr id="1048588" name="Google Shape;22;p1"/>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panose="020F0502020204030204"/>
                <a:ea typeface="Calibri" panose="020F0502020204030204"/>
                <a:cs typeface="Calibri" panose="020F0502020204030204"/>
                <a:sym typeface="Calibri" panose="020F0502020204030204"/>
              </a:defRPr>
            </a:lvl1pPr>
            <a:lvl2pPr algn="l" lvl="1"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2pPr>
            <a:lvl3pPr algn="l" lvl="2"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3pPr>
            <a:lvl4pPr algn="l" lvl="3"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4pPr>
            <a:lvl5pPr algn="l" lvl="4"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5pPr>
            <a:lvl6pPr algn="l" lvl="5"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6pPr>
            <a:lvl7pPr algn="l" lvl="6"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7pPr>
            <a:lvl8pPr algn="l" lvl="7"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8pPr>
            <a:lvl9pPr algn="l" lvl="8"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48589" name="Google Shape;23;p1"/>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panose="020F0502020204030204"/>
                <a:ea typeface="Calibri" panose="020F0502020204030204"/>
                <a:cs typeface="Calibri" panose="020F0502020204030204"/>
                <a:sym typeface="Calibri" panose="020F0502020204030204"/>
              </a:defRPr>
            </a:lvl1pPr>
            <a:lvl2pPr algn="l" lvl="1"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2pPr>
            <a:lvl3pPr algn="l" lvl="2"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3pPr>
            <a:lvl4pPr algn="l" lvl="3"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4pPr>
            <a:lvl5pPr algn="l" lvl="4"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5pPr>
            <a:lvl6pPr algn="l" lvl="5"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6pPr>
            <a:lvl7pPr algn="l" lvl="6"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7pPr>
            <a:lvl8pPr algn="l" lvl="7"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8pPr>
            <a:lvl9pPr algn="l" lvl="8"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48590" name="Google Shape;24;p1"/>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algn="l" indent="0" lvl="1" marL="38100" marR="0" rtl="0">
              <a:lnSpc>
                <a:spcPct val="100000"/>
              </a:lnSpc>
              <a:spcBef>
                <a:spcPts val="0"/>
              </a:spcBef>
              <a:buNone/>
              <a:defRPr b="0" sz="1100" i="0" u="none">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algn="l" indent="0" lvl="2" marL="38100" marR="0" rtl="0">
              <a:lnSpc>
                <a:spcPct val="100000"/>
              </a:lnSpc>
              <a:spcBef>
                <a:spcPts val="0"/>
              </a:spcBef>
              <a:buNone/>
              <a:defRPr b="0" sz="1100" i="0" u="none">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algn="l" indent="0" lvl="3" marL="38100" marR="0" rtl="0">
              <a:lnSpc>
                <a:spcPct val="100000"/>
              </a:lnSpc>
              <a:spcBef>
                <a:spcPts val="0"/>
              </a:spcBef>
              <a:buNone/>
              <a:defRPr b="0" sz="1100" i="0" u="none">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algn="l" indent="0" lvl="4" marL="38100" marR="0" rtl="0">
              <a:lnSpc>
                <a:spcPct val="100000"/>
              </a:lnSpc>
              <a:spcBef>
                <a:spcPts val="0"/>
              </a:spcBef>
              <a:buNone/>
              <a:defRPr b="0" sz="1100" i="0" u="none">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algn="l" indent="0" lvl="5" marL="38100" marR="0" rtl="0">
              <a:lnSpc>
                <a:spcPct val="100000"/>
              </a:lnSpc>
              <a:spcBef>
                <a:spcPts val="0"/>
              </a:spcBef>
              <a:buNone/>
              <a:defRPr b="0" sz="1100" i="0" u="none">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algn="l" indent="0" lvl="6" marL="38100" marR="0" rtl="0">
              <a:lnSpc>
                <a:spcPct val="100000"/>
              </a:lnSpc>
              <a:spcBef>
                <a:spcPts val="0"/>
              </a:spcBef>
              <a:buNone/>
              <a:defRPr b="0" sz="1100" i="0" u="none">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algn="l" indent="0" lvl="7" marL="38100" marR="0" rtl="0">
              <a:lnSpc>
                <a:spcPct val="100000"/>
              </a:lnSpc>
              <a:spcBef>
                <a:spcPts val="0"/>
              </a:spcBef>
              <a:buNone/>
              <a:defRPr b="0" sz="1100" i="0" u="none">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algn="l" indent="0" lvl="8" marL="38100" marR="0" rtl="0">
              <a:lnSpc>
                <a:spcPct val="100000"/>
              </a:lnSpc>
              <a:spcBef>
                <a:spcPts val="0"/>
              </a:spcBef>
              <a:buNone/>
              <a:defRPr b="0" sz="1100" i="0" u="none">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algn="l" indent="0" lvl="0" marL="38100" rtl="0">
              <a:spcBef>
                <a:spcPts val="0"/>
              </a:spcBef>
              <a:spcAft>
                <a:spcPts val="0"/>
              </a:spcAft>
              <a:buNone/>
            </a:pPr>
            <a:fld id="{00000000-1234-1234-1234-123412341234}" type="slidenum">
              <a:rPr lang="en-US"/>
            </a:fld>
            <a:endParaRPr lang="en-US"/>
          </a:p>
        </p:txBody>
      </p:sp>
    </p:spTree>
  </p:cSld>
  <p:clrMap accent1="accent1" accent2="accent2" accent3="accent3" accent4="accent4" accent5="accent5" accent6="accent6" bg1="lt1" bg2="dk2" tx1="dk1" tx2="lt2" hlink="hlink" folHlink="folHlink"/>
  <p:sldLayoutIdLst>
    <p:sldLayoutId id="2147483655" r:id="rId1"/>
    <p:sldLayoutId id="2147483656" r:id="rId2"/>
    <p:sldLayoutId id="2147483657" r:id="rId3"/>
    <p:sldLayoutId id="2147483658" r:id="rId4"/>
    <p:sldLayoutId id="2147483659"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00" name="Google Shape;63;p7"/>
          <p:cNvSpPr txBox="1">
            <a:spLocks noGrp="1"/>
          </p:cNvSpPr>
          <p:nvPr>
            <p:ph type="ctrTitle"/>
          </p:nvPr>
        </p:nvSpPr>
        <p:spPr>
          <a:xfrm>
            <a:off x="-828675" y="19665"/>
            <a:ext cx="9982200" cy="1001556"/>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panose="02020603050405020304"/>
                <a:ea typeface="Times New Roman" panose="02020603050405020304"/>
                <a:cs typeface="Times New Roman" panose="02020603050405020304"/>
                <a:sym typeface="Times New Roman" panose="02020603050405020304"/>
              </a:rPr>
              <a:t>Employee Data Analysis using Excel</a:t>
            </a:r>
            <a:r>
              <a:rPr b="1" i="0" lang="en-US">
                <a:solidFill>
                  <a:srgbClr val="0F0F0F"/>
                </a:solidFill>
                <a:latin typeface="Times New Roman" panose="02020603050405020304"/>
                <a:ea typeface="Times New Roman" panose="02020603050405020304"/>
                <a:cs typeface="Times New Roman" panose="02020603050405020304"/>
                <a:sym typeface="Times New Roman" panose="02020603050405020304"/>
              </a:rPr>
              <a:t> </a:t>
            </a:r>
            <a:br>
              <a:rPr b="1" i="0" lang="en-US">
                <a:solidFill>
                  <a:srgbClr val="0F0F0F"/>
                </a:solidFill>
                <a:latin typeface="Roboto" panose="02000000000000000000"/>
                <a:ea typeface="Roboto" panose="02000000000000000000"/>
                <a:cs typeface="Roboto" panose="02000000000000000000"/>
                <a:sym typeface="Roboto" panose="02000000000000000000"/>
              </a:rPr>
            </a:br>
            <a:endParaRPr b="1" i="0" lang="en-US">
              <a:solidFill>
                <a:srgbClr val="0F0F0F"/>
              </a:solidFill>
              <a:latin typeface="Roboto" panose="02000000000000000000"/>
              <a:ea typeface="Roboto" panose="02000000000000000000"/>
              <a:cs typeface="Roboto" panose="02000000000000000000"/>
              <a:sym typeface="Roboto" panose="02000000000000000000"/>
            </a:endParaRPr>
          </a:p>
        </p:txBody>
      </p:sp>
      <p:pic>
        <p:nvPicPr>
          <p:cNvPr id="2097152" name="Google Shape;64;p7"/>
          <p:cNvPicPr preferRelativeResize="0">
            <a:picLocks/>
          </p:cNvPicPr>
          <p:nvPr/>
        </p:nvPicPr>
        <p:blipFill rotWithShape="1">
          <a:blip xmlns:r="http://schemas.openxmlformats.org/officeDocument/2006/relationships" r:embed="rId1"/>
          <a:srcRect/>
          <a:stretch>
            <a:fillRect/>
          </a:stretch>
        </p:blipFill>
        <p:spPr>
          <a:xfrm>
            <a:off x="676275" y="6467475"/>
            <a:ext cx="2143125" cy="200025"/>
          </a:xfrm>
          <a:prstGeom prst="rect"/>
          <a:noFill/>
          <a:ln>
            <a:noFill/>
          </a:ln>
        </p:spPr>
      </p:pic>
      <p:sp>
        <p:nvSpPr>
          <p:cNvPr id="1048601" name="Google Shape;65;p7"/>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endParaRPr lang="en-US"/>
          </a:p>
        </p:txBody>
      </p:sp>
      <p:sp>
        <p:nvSpPr>
          <p:cNvPr id="1048602" name="Google Shape;66;p7"/>
          <p:cNvSpPr txBox="1"/>
          <p:nvPr/>
        </p:nvSpPr>
        <p:spPr>
          <a:xfrm>
            <a:off x="428625" y="3259605"/>
            <a:ext cx="9982200"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STUDENT NAME</a:t>
            </a:r>
            <a:r>
              <a:rPr sz="2400" lang="en-IN">
                <a:solidFill>
                  <a:schemeClr val="dk1"/>
                </a:solidFill>
                <a:latin typeface="Calibri" panose="020F0502020204030204"/>
                <a:ea typeface="Calibri" panose="020F0502020204030204"/>
                <a:cs typeface="Calibri" panose="020F0502020204030204"/>
                <a:sym typeface="Calibri" panose="020F0502020204030204"/>
              </a:rPr>
              <a:t> :</a:t>
            </a:r>
            <a:r>
              <a:rPr sz="2400" lang="en-US">
                <a:solidFill>
                  <a:schemeClr val="dk1"/>
                </a:solidFill>
                <a:latin typeface="Calibri" panose="020F0502020204030204"/>
                <a:ea typeface="Calibri" panose="020F0502020204030204"/>
                <a:cs typeface="Calibri" panose="020F0502020204030204"/>
                <a:sym typeface="Calibri" panose="020F0502020204030204"/>
              </a:rPr>
              <a:t> </a:t>
            </a:r>
            <a:r>
              <a:rPr sz="2400" lang="en-US">
                <a:solidFill>
                  <a:schemeClr val="dk1"/>
                </a:solidFill>
                <a:latin typeface="Calibri" panose="020F0502020204030204"/>
                <a:ea typeface="Calibri" panose="020F0502020204030204"/>
                <a:cs typeface="Calibri" panose="020F0502020204030204"/>
                <a:sym typeface="Calibri" panose="020F0502020204030204"/>
              </a:rPr>
              <a:t>J</a:t>
            </a:r>
            <a:r>
              <a:rPr sz="2400" lang="en-US">
                <a:solidFill>
                  <a:schemeClr val="dk1"/>
                </a:solidFill>
                <a:latin typeface="Calibri" panose="020F0502020204030204"/>
                <a:ea typeface="Calibri" panose="020F0502020204030204"/>
                <a:cs typeface="Calibri" panose="020F0502020204030204"/>
                <a:sym typeface="Calibri" panose="020F0502020204030204"/>
              </a:rPr>
              <a:t>E</a:t>
            </a:r>
            <a:r>
              <a:rPr sz="2400" lang="en-US">
                <a:solidFill>
                  <a:schemeClr val="dk1"/>
                </a:solidFill>
                <a:latin typeface="Calibri" panose="020F0502020204030204"/>
                <a:ea typeface="Calibri" panose="020F0502020204030204"/>
                <a:cs typeface="Calibri" panose="020F0502020204030204"/>
                <a:sym typeface="Calibri" panose="020F0502020204030204"/>
              </a:rPr>
              <a:t>G</a:t>
            </a:r>
            <a:r>
              <a:rPr sz="2400" lang="en-US">
                <a:solidFill>
                  <a:schemeClr val="dk1"/>
                </a:solidFill>
                <a:latin typeface="Calibri" panose="020F0502020204030204"/>
                <a:ea typeface="Calibri" panose="020F0502020204030204"/>
                <a:cs typeface="Calibri" panose="020F0502020204030204"/>
                <a:sym typeface="Calibri" panose="020F0502020204030204"/>
              </a:rPr>
              <a:t>A</a:t>
            </a:r>
            <a:r>
              <a:rPr sz="2400" lang="en-US">
                <a:solidFill>
                  <a:schemeClr val="dk1"/>
                </a:solidFill>
                <a:latin typeface="Calibri" panose="020F0502020204030204"/>
                <a:ea typeface="Calibri" panose="020F0502020204030204"/>
                <a:cs typeface="Calibri" panose="020F0502020204030204"/>
                <a:sym typeface="Calibri" panose="020F0502020204030204"/>
              </a:rPr>
              <a:t>N</a:t>
            </a:r>
            <a:r>
              <a:rPr sz="2400" lang="en-US">
                <a:solidFill>
                  <a:schemeClr val="dk1"/>
                </a:solidFill>
                <a:latin typeface="Calibri" panose="020F0502020204030204"/>
                <a:ea typeface="Calibri" panose="020F0502020204030204"/>
                <a:cs typeface="Calibri" panose="020F0502020204030204"/>
                <a:sym typeface="Calibri" panose="020F0502020204030204"/>
              </a:rPr>
              <a:t>A</a:t>
            </a:r>
            <a:r>
              <a:rPr sz="2400" lang="en-US">
                <a:solidFill>
                  <a:schemeClr val="dk1"/>
                </a:solidFill>
                <a:latin typeface="Calibri" panose="020F0502020204030204"/>
                <a:ea typeface="Calibri" panose="020F0502020204030204"/>
                <a:cs typeface="Calibri" panose="020F0502020204030204"/>
                <a:sym typeface="Calibri" panose="020F0502020204030204"/>
              </a:rPr>
              <a:t>T</a:t>
            </a:r>
            <a:r>
              <a:rPr sz="2400" lang="en-US">
                <a:solidFill>
                  <a:schemeClr val="dk1"/>
                </a:solidFill>
                <a:latin typeface="Calibri" panose="020F0502020204030204"/>
                <a:ea typeface="Calibri" panose="020F0502020204030204"/>
                <a:cs typeface="Calibri" panose="020F0502020204030204"/>
                <a:sym typeface="Calibri" panose="020F0502020204030204"/>
              </a:rPr>
              <a:t>H</a:t>
            </a:r>
            <a:r>
              <a:rPr sz="2400" lang="en-US">
                <a:solidFill>
                  <a:schemeClr val="dk1"/>
                </a:solidFill>
                <a:latin typeface="Calibri" panose="020F0502020204030204"/>
                <a:ea typeface="Calibri" panose="020F0502020204030204"/>
                <a:cs typeface="Calibri" panose="020F0502020204030204"/>
                <a:sym typeface="Calibri" panose="020F0502020204030204"/>
              </a:rPr>
              <a:t>A</a:t>
            </a:r>
            <a:r>
              <a:rPr sz="2400" lang="en-US">
                <a:solidFill>
                  <a:schemeClr val="dk1"/>
                </a:solidFill>
                <a:latin typeface="Calibri" panose="020F0502020204030204"/>
                <a:ea typeface="Calibri" panose="020F0502020204030204"/>
                <a:cs typeface="Calibri" panose="020F0502020204030204"/>
                <a:sym typeface="Calibri" panose="020F0502020204030204"/>
              </a:rPr>
              <a:t>N</a:t>
            </a:r>
            <a:r>
              <a:rPr sz="2400" lang="en-US">
                <a:solidFill>
                  <a:schemeClr val="dk1"/>
                </a:solidFill>
                <a:latin typeface="Calibri" panose="020F0502020204030204"/>
                <a:ea typeface="Calibri" panose="020F0502020204030204"/>
                <a:cs typeface="Calibri" panose="020F0502020204030204"/>
                <a:sym typeface="Calibri" panose="020F0502020204030204"/>
              </a:rPr>
              <a:t>.</a:t>
            </a:r>
            <a:r>
              <a:rPr sz="2400" lang="en-US">
                <a:solidFill>
                  <a:schemeClr val="dk1"/>
                </a:solidFill>
                <a:latin typeface="Calibri" panose="020F0502020204030204"/>
                <a:ea typeface="Calibri" panose="020F0502020204030204"/>
                <a:cs typeface="Calibri" panose="020F0502020204030204"/>
                <a:sym typeface="Calibri" panose="020F0502020204030204"/>
              </a:rPr>
              <a:t>P</a:t>
            </a:r>
            <a:endParaRPr sz="2400">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REGISTER NO      : </a:t>
            </a:r>
            <a:r>
              <a:rPr sz="2400" lang="en-US">
                <a:solidFill>
                  <a:schemeClr val="dk1"/>
                </a:solidFill>
                <a:latin typeface="Calibri" panose="020F0502020204030204"/>
                <a:ea typeface="Calibri" panose="020F0502020204030204"/>
                <a:cs typeface="Calibri" panose="020F0502020204030204"/>
                <a:sym typeface="Calibri" panose="020F0502020204030204"/>
              </a:rPr>
              <a:t>14B283A7C5F238F81AB4233BF762F53C</a:t>
            </a:r>
            <a:r>
              <a:rPr sz="2400" lang="en-US">
                <a:solidFill>
                  <a:schemeClr val="dk1"/>
                </a:solidFill>
                <a:latin typeface="Calibri" panose="020F0502020204030204"/>
                <a:ea typeface="Calibri" panose="020F0502020204030204"/>
                <a:cs typeface="Calibri" panose="020F0502020204030204"/>
                <a:sym typeface="Calibri" panose="020F0502020204030204"/>
              </a:rPr>
              <a:t>(</a:t>
            </a:r>
            <a:r>
              <a:rPr sz="2400" lang="en-US">
                <a:solidFill>
                  <a:schemeClr val="dk1"/>
                </a:solidFill>
                <a:latin typeface="Calibri" panose="020F0502020204030204"/>
                <a:ea typeface="Calibri" panose="020F0502020204030204"/>
                <a:cs typeface="Calibri" panose="020F0502020204030204"/>
                <a:sym typeface="Calibri" panose="020F0502020204030204"/>
              </a:rPr>
              <a:t>312</a:t>
            </a:r>
            <a:r>
              <a:rPr sz="2400" lang="en-IN">
                <a:solidFill>
                  <a:schemeClr val="dk1"/>
                </a:solidFill>
                <a:latin typeface="Calibri" panose="020F0502020204030204"/>
                <a:ea typeface="Calibri" panose="020F0502020204030204"/>
                <a:cs typeface="Calibri" panose="020F0502020204030204"/>
                <a:sym typeface="Calibri" panose="020F0502020204030204"/>
              </a:rPr>
              <a:t>2</a:t>
            </a:r>
            <a:r>
              <a:rPr sz="2400" lang="en-US">
                <a:solidFill>
                  <a:schemeClr val="dk1"/>
                </a:solidFill>
                <a:latin typeface="Calibri" panose="020F0502020204030204"/>
                <a:ea typeface="Calibri" panose="020F0502020204030204"/>
                <a:cs typeface="Calibri" panose="020F0502020204030204"/>
                <a:sym typeface="Calibri" panose="020F0502020204030204"/>
              </a:rPr>
              <a:t>0</a:t>
            </a:r>
            <a:r>
              <a:rPr sz="2400" lang="en-US">
                <a:solidFill>
                  <a:schemeClr val="dk1"/>
                </a:solidFill>
                <a:latin typeface="Calibri" panose="020F0502020204030204"/>
                <a:ea typeface="Calibri" panose="020F0502020204030204"/>
                <a:cs typeface="Calibri" panose="020F0502020204030204"/>
                <a:sym typeface="Calibri" panose="020F0502020204030204"/>
              </a:rPr>
              <a:t>7</a:t>
            </a:r>
            <a:r>
              <a:rPr sz="2400" lang="en-US">
                <a:solidFill>
                  <a:schemeClr val="dk1"/>
                </a:solidFill>
                <a:latin typeface="Calibri" panose="020F0502020204030204"/>
                <a:ea typeface="Calibri" panose="020F0502020204030204"/>
                <a:cs typeface="Calibri" panose="020F0502020204030204"/>
                <a:sym typeface="Calibri" panose="020F0502020204030204"/>
              </a:rPr>
              <a:t>5</a:t>
            </a:r>
            <a:r>
              <a:rPr sz="2400" lang="en-US">
                <a:solidFill>
                  <a:schemeClr val="dk1"/>
                </a:solidFill>
                <a:latin typeface="Calibri" panose="020F0502020204030204"/>
                <a:ea typeface="Calibri" panose="020F0502020204030204"/>
                <a:cs typeface="Calibri" panose="020F0502020204030204"/>
                <a:sym typeface="Calibri" panose="020F0502020204030204"/>
              </a:rPr>
              <a:t>5</a:t>
            </a:r>
            <a:r>
              <a:rPr sz="2400" lang="en-US">
                <a:solidFill>
                  <a:schemeClr val="dk1"/>
                </a:solidFill>
                <a:latin typeface="Calibri" panose="020F0502020204030204"/>
                <a:ea typeface="Calibri" panose="020F0502020204030204"/>
                <a:cs typeface="Calibri" panose="020F0502020204030204"/>
                <a:sym typeface="Calibri" panose="020F0502020204030204"/>
              </a:rPr>
              <a:t>1</a:t>
            </a:r>
            <a:r>
              <a:rPr sz="2400" lang="en-US">
                <a:solidFill>
                  <a:schemeClr val="dk1"/>
                </a:solidFill>
                <a:latin typeface="Calibri" panose="020F0502020204030204"/>
                <a:ea typeface="Calibri" panose="020F0502020204030204"/>
                <a:cs typeface="Calibri" panose="020F0502020204030204"/>
                <a:sym typeface="Calibri" panose="020F0502020204030204"/>
              </a:rPr>
              <a:t>)</a:t>
            </a:r>
            <a:r>
              <a:rPr sz="2400" lang="en-US">
                <a:solidFill>
                  <a:schemeClr val="dk1"/>
                </a:solidFill>
                <a:latin typeface="Calibri" panose="020F0502020204030204"/>
                <a:ea typeface="Calibri" panose="020F0502020204030204"/>
                <a:cs typeface="Calibri" panose="020F0502020204030204"/>
                <a:sym typeface="Calibri" panose="020F0502020204030204"/>
              </a:rPr>
              <a:t> </a:t>
            </a:r>
            <a:endParaRPr sz="2400">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DEPARTMENT     : B.com (General) 3rd year</a:t>
            </a:r>
            <a:endParaRPr sz="2400">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COLLEGE              : PACHAIYAPPA'S COLLEGE CHENNAI 30</a:t>
            </a:r>
            <a:endParaRPr sz="2400">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           </a:t>
            </a:r>
            <a:endParaRPr sz="24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6000"/>
              </a:lnSpc>
              <a:spcBef>
                <a:spcPts val="0"/>
              </a:spcBef>
              <a:spcAft>
                <a:spcPts val="0"/>
              </a:spcAft>
              <a:buNone/>
            </a:pPr>
            <a:r>
              <a:rPr sz="1100" lang="en-US">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b="1" sz="1100" lang="en-US">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097165" name="Google Shape;188;p16"/>
          <p:cNvPicPr preferRelativeResize="0">
            <a:picLocks/>
          </p:cNvPicPr>
          <p:nvPr/>
        </p:nvPicPr>
        <p:blipFill rotWithShape="1">
          <a:blip xmlns:r="http://schemas.openxmlformats.org/officeDocument/2006/relationships" r:embed="rId1"/>
          <a:srcRect l="3186" b="-3755"/>
          <a:stretch>
            <a:fillRect/>
          </a:stretch>
        </p:blipFill>
        <p:spPr>
          <a:xfrm>
            <a:off x="115529" y="1697908"/>
            <a:ext cx="2388378" cy="3547909"/>
          </a:xfrm>
          <a:prstGeom prst="rect"/>
          <a:noFill/>
          <a:ln>
            <a:noFill/>
          </a:ln>
        </p:spPr>
      </p:pic>
      <p:sp>
        <p:nvSpPr>
          <p:cNvPr id="1048693" name="Google Shape;189;p16"/>
          <p:cNvSpPr txBox="1">
            <a:spLocks noGrp="1"/>
          </p:cNvSpPr>
          <p:nvPr>
            <p:ph type="title"/>
          </p:nvPr>
        </p:nvSpPr>
        <p:spPr>
          <a:xfrm>
            <a:off x="739775" y="654938"/>
            <a:ext cx="8480425" cy="670696"/>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panose="020B0603020202020204"/>
                <a:ea typeface="Trebuchet MS" panose="020B0603020202020204"/>
                <a:cs typeface="Trebuchet MS" panose="020B0603020202020204"/>
                <a:sym typeface="Trebuchet MS" panose="020B0603020202020204"/>
              </a:rPr>
              <a:t>10</a:t>
            </a:fld>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1048695" name="Google Shape;191;p16"/>
          <p:cNvSpPr txBox="1"/>
          <p:nvPr/>
        </p:nvSpPr>
        <p:spPr>
          <a:xfrm>
            <a:off x="2496533" y="2389116"/>
            <a:ext cx="7485667" cy="2677656"/>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panose="020B0604020202020204"/>
              <a:buNone/>
            </a:pPr>
            <a:endParaRPr b="0" sz="2800" i="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algn="l" indent="0" lvl="0" marL="0" marR="0" rtl="0">
              <a:spcBef>
                <a:spcPts val="0"/>
              </a:spcBef>
              <a:spcAft>
                <a:spcPts val="0"/>
              </a:spcAft>
              <a:buNone/>
            </a:pPr>
            <a:r>
              <a:rPr sz="2800"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Performance Level– There are categories into Levels such as very high,high,med,low,etc...</a:t>
            </a:r>
            <a:endParaRPr sz="2800"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algn="l" indent="0" lvl="0" marL="0" marR="0" rtl="0">
              <a:spcBef>
                <a:spcPts val="0"/>
              </a:spcBef>
              <a:spcAft>
                <a:spcPts val="0"/>
              </a:spcAft>
              <a:buNone/>
            </a:pPr>
            <a:endParaRPr sz="2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algn="l" indent="0" lvl="0" marL="0" marR="0" rtl="0">
              <a:spcBef>
                <a:spcPts val="0"/>
              </a:spcBef>
              <a:spcAft>
                <a:spcPts val="0"/>
              </a:spcAft>
              <a:buNone/>
            </a:pPr>
            <a:r>
              <a:rPr sz="2800"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Using Pivot table and charts is to analyse the employees performance. </a:t>
            </a:r>
            <a:endParaRPr sz="2800"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097166" name="Google Shape;197;p17"/>
          <p:cNvPicPr preferRelativeResize="0">
            <a:picLocks/>
          </p:cNvPicPr>
          <p:nvPr/>
        </p:nvPicPr>
        <p:blipFill rotWithShape="1">
          <a:blip xmlns:r="http://schemas.openxmlformats.org/officeDocument/2006/relationships" r:embed="rId1"/>
          <a:srcRect/>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panose="020B0603020202020204"/>
                <a:ea typeface="Trebuchet MS" panose="020B0603020202020204"/>
                <a:cs typeface="Trebuchet MS" panose="020B0603020202020204"/>
                <a:sym typeface="Trebuchet MS" panose="020B0603020202020204"/>
              </a:rPr>
              <a:t>11</a:t>
            </a:fld>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1048700" name="Google Shape;199;p17"/>
          <p:cNvSpPr txBox="1"/>
          <p:nvPr/>
        </p:nvSpPr>
        <p:spPr>
          <a:xfrm>
            <a:off x="739775" y="291147"/>
            <a:ext cx="3303904" cy="75819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panose="020B0603020202020204"/>
                <a:ea typeface="Trebuchet MS" panose="020B0603020202020204"/>
                <a:cs typeface="Trebuchet MS" panose="020B0603020202020204"/>
                <a:sym typeface="Trebuchet MS" panose="020B0603020202020204"/>
              </a:rPr>
              <a:t>MODELLING</a:t>
            </a:r>
            <a:endParaRPr sz="4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702" name="Google Shape;201;p17"/>
          <p:cNvSpPr txBox="1"/>
          <p:nvPr/>
        </p:nvSpPr>
        <p:spPr>
          <a:xfrm>
            <a:off x="739775" y="1543057"/>
            <a:ext cx="6102070" cy="440120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panose="020F0502020204030204"/>
                <a:ea typeface="Calibri" panose="020F0502020204030204"/>
                <a:cs typeface="Calibri" panose="020F0502020204030204"/>
                <a:sym typeface="Calibri" panose="020F0502020204030204"/>
              </a:rPr>
              <a:t>*Data Preparation: Clean and organize data, ensuring accuracy and consistency.</a:t>
            </a:r>
            <a:endParaRPr sz="2000" lang="en-US">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endParaRPr sz="2000">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000" lang="en-US">
                <a:solidFill>
                  <a:schemeClr val="dk1"/>
                </a:solidFill>
                <a:latin typeface="Calibri" panose="020F0502020204030204"/>
                <a:ea typeface="Calibri" panose="020F0502020204030204"/>
                <a:cs typeface="Calibri" panose="020F0502020204030204"/>
                <a:sym typeface="Calibri" panose="020F0502020204030204"/>
              </a:rPr>
              <a:t>*Trend Analysis: Apply charts and graphs (e.g., line charts, bar graphs) to visualize trends over time, such as employee performance or turnover rates.</a:t>
            </a:r>
            <a:endParaRPr sz="2000" lang="en-US">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endParaRPr sz="2000">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000" lang="en-US">
                <a:solidFill>
                  <a:schemeClr val="dk1"/>
                </a:solidFill>
                <a:latin typeface="Calibri" panose="020F0502020204030204"/>
                <a:ea typeface="Calibri" panose="020F0502020204030204"/>
                <a:cs typeface="Calibri" panose="020F0502020204030204"/>
                <a:sym typeface="Calibri" panose="020F0502020204030204"/>
              </a:rPr>
              <a:t>*Pivot Tables: Create pivot tables to aggregate and analyze data across different dimensions, such as department, tenure, or job role.</a:t>
            </a:r>
            <a:endParaRPr sz="2000" lang="en-US">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endParaRPr sz="2000">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000" lang="en-US">
                <a:solidFill>
                  <a:schemeClr val="dk1"/>
                </a:solidFill>
                <a:latin typeface="Calibri" panose="020F0502020204030204"/>
                <a:ea typeface="Calibri" panose="020F0502020204030204"/>
                <a:cs typeface="Calibri" panose="020F0502020204030204"/>
                <a:sym typeface="Calibri" panose="020F0502020204030204"/>
              </a:rPr>
              <a:t>*Regression Analysis: Utilize regression functions to identify relationships between variables, such as the impact of training on performance.</a:t>
            </a:r>
            <a:endParaRPr sz="2000" lang="en-US">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097167" name="Google Shape;209;p18"/>
          <p:cNvPicPr preferRelativeResize="0">
            <a:picLocks/>
          </p:cNvPicPr>
          <p:nvPr/>
        </p:nvPicPr>
        <p:blipFill rotWithShape="1">
          <a:blip xmlns:r="http://schemas.openxmlformats.org/officeDocument/2006/relationships" r:embed="rId1"/>
          <a:srcRect/>
          <a:stretch>
            <a:fillRect/>
          </a:stretch>
        </p:blipFill>
        <p:spPr>
          <a:xfrm>
            <a:off x="1666875" y="6467475"/>
            <a:ext cx="76200" cy="177800"/>
          </a:xfrm>
          <a:prstGeom prst="rect"/>
          <a:noFill/>
          <a:ln>
            <a:noFill/>
          </a:ln>
        </p:spPr>
      </p:pic>
      <p:sp>
        <p:nvSpPr>
          <p:cNvPr id="1048708" name="Google Shape;210;p18"/>
          <p:cNvSpPr txBox="1">
            <a:spLocks noGrp="1"/>
          </p:cNvSpPr>
          <p:nvPr>
            <p:ph type="title"/>
          </p:nvPr>
        </p:nvSpPr>
        <p:spPr>
          <a:xfrm>
            <a:off x="755332" y="385444"/>
            <a:ext cx="2437130" cy="75819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endParaRPr lang="en-US"/>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panose="020B0603020202020204"/>
                <a:ea typeface="Trebuchet MS" panose="020B0603020202020204"/>
                <a:cs typeface="Trebuchet MS" panose="020B0603020202020204"/>
                <a:sym typeface="Trebuchet MS" panose="020B0603020202020204"/>
              </a:rPr>
              <a:t>12</a:t>
            </a:fld>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pic>
        <p:nvPicPr>
          <p:cNvPr id="2097168" name="Google Shape;212;p18"/>
          <p:cNvPicPr preferRelativeResize="0">
            <a:picLocks/>
          </p:cNvPicPr>
          <p:nvPr/>
        </p:nvPicPr>
        <p:blipFill rotWithShape="1">
          <a:blip xmlns:r="http://schemas.openxmlformats.org/officeDocument/2006/relationships" r:embed="rId2"/>
          <a:srcRect/>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panose="02020603050405020304"/>
                <a:ea typeface="Times New Roman" panose="02020603050405020304"/>
                <a:cs typeface="Times New Roman" panose="02020603050405020304"/>
                <a:sym typeface="Times New Roman" panose="02020603050405020304"/>
              </a:rPr>
              <a:t>conclusion</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048713" name="Google Shape;218;p19"/>
          <p:cNvSpPr txBox="1"/>
          <p:nvPr/>
        </p:nvSpPr>
        <p:spPr>
          <a:xfrm>
            <a:off x="1566502" y="1734501"/>
            <a:ext cx="7586604" cy="452431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sz="2400" lang="en-US">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24" name="Google Shape;86;p8"/>
          <p:cNvSpPr txBox="1">
            <a:spLocks noGrp="1"/>
          </p:cNvSpPr>
          <p:nvPr>
            <p:ph type="title"/>
          </p:nvPr>
        </p:nvSpPr>
        <p:spPr>
          <a:xfrm>
            <a:off x="739775" y="829627"/>
            <a:ext cx="3909695" cy="6387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srcRect/>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srcRect/>
            <a:stretch>
              <a:fillRect/>
            </a:stretch>
          </p:blipFill>
          <p:spPr>
            <a:xfrm>
              <a:off x="466725" y="6410325"/>
              <a:ext cx="3705225" cy="295275"/>
            </a:xfrm>
            <a:prstGeom prst="rect"/>
            <a:noFill/>
            <a:ln>
              <a:noFill/>
            </a:ln>
          </p:spPr>
        </p:pic>
      </p:grpSp>
      <p:sp>
        <p:nvSpPr>
          <p:cNvPr id="1048625" name="Google Shape;90;p8"/>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endParaRPr lang="en-US"/>
          </a:p>
        </p:txBody>
      </p:sp>
      <p:sp>
        <p:nvSpPr>
          <p:cNvPr id="1048626" name="Google Shape;91;p8"/>
          <p:cNvSpPr txBox="1"/>
          <p:nvPr/>
        </p:nvSpPr>
        <p:spPr>
          <a:xfrm>
            <a:off x="1217522" y="2123271"/>
            <a:ext cx="8593228" cy="1412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panose="02020603050405020304"/>
                <a:ea typeface="Times New Roman" panose="02020603050405020304"/>
                <a:cs typeface="Times New Roman" panose="02020603050405020304"/>
                <a:sym typeface="Times New Roman" panose="02020603050405020304"/>
              </a:rPr>
              <a:t>Employee Performance Analysis using Excel</a:t>
            </a:r>
            <a:endParaRPr sz="2800">
              <a:solidFill>
                <a:srgbClr val="7030A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6000"/>
              </a:lnSpc>
              <a:spcBef>
                <a:spcPts val="0"/>
              </a:spcBef>
              <a:spcAft>
                <a:spcPts val="0"/>
              </a:spcAft>
              <a:buNone/>
            </a:pPr>
            <a:r>
              <a:rPr sz="1100" lang="en-US">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b="1" sz="1100" lang="en-US">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097155" name="Google Shape;111;p9"/>
          <p:cNvPicPr preferRelativeResize="0">
            <a:picLocks/>
          </p:cNvPicPr>
          <p:nvPr/>
        </p:nvPicPr>
        <p:blipFill rotWithShape="1">
          <a:blip xmlns:r="http://schemas.openxmlformats.org/officeDocument/2006/relationships" r:embed="rId1"/>
          <a:srcRect/>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srcRect/>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srcRect/>
            <a:stretch>
              <a:fillRect/>
            </a:stretch>
          </p:blipFill>
          <p:spPr>
            <a:xfrm>
              <a:off x="47625" y="3819523"/>
              <a:ext cx="1733550" cy="3009898"/>
            </a:xfrm>
            <a:prstGeom prst="rect"/>
            <a:noFill/>
            <a:ln>
              <a:noFill/>
            </a:ln>
          </p:spPr>
        </p:pic>
      </p:grpSp>
      <p:sp>
        <p:nvSpPr>
          <p:cNvPr id="1048643" name="Google Shape;115;p9"/>
          <p:cNvSpPr txBox="1">
            <a:spLocks noGrp="1"/>
          </p:cNvSpPr>
          <p:nvPr>
            <p:ph type="title"/>
          </p:nvPr>
        </p:nvSpPr>
        <p:spPr>
          <a:xfrm>
            <a:off x="739775" y="445388"/>
            <a:ext cx="235712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endParaRPr lang="en-US"/>
          </a:p>
        </p:txBody>
      </p:sp>
      <p:sp>
        <p:nvSpPr>
          <p:cNvPr id="1048644" name="Google Shape;116;p9"/>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endParaRPr lang="en-US"/>
          </a:p>
        </p:txBody>
      </p:sp>
      <p:sp>
        <p:nvSpPr>
          <p:cNvPr id="1048645" name="Google Shape;117;p9"/>
          <p:cNvSpPr txBox="1"/>
          <p:nvPr/>
        </p:nvSpPr>
        <p:spPr>
          <a:xfrm>
            <a:off x="2509807" y="1041533"/>
            <a:ext cx="5029200" cy="47014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endParaRPr b="0" sz="2800" i="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algn="l" indent="-177800" lvl="0" marL="0" marR="0" rtl="0">
              <a:spcBef>
                <a:spcPts val="0"/>
              </a:spcBef>
              <a:spcAft>
                <a:spcPts val="0"/>
              </a:spcAft>
              <a:buClr>
                <a:srgbClr val="0D0D0D"/>
              </a:buClr>
              <a:buSzPts val="2800"/>
              <a:buFont typeface="Calibri" panose="020F0502020204030204"/>
              <a:buAutoNum type="arabicPeriod"/>
            </a:pPr>
            <a:r>
              <a:rPr b="0" sz="2800" i="0" lang="en-US">
                <a:solidFill>
                  <a:srgbClr val="0D0D0D"/>
                </a:solidFill>
                <a:latin typeface="Times New Roman" panose="02020603050405020304"/>
                <a:ea typeface="Times New Roman" panose="02020603050405020304"/>
                <a:cs typeface="Times New Roman" panose="02020603050405020304"/>
                <a:sym typeface="Times New Roman" panose="02020603050405020304"/>
              </a:rPr>
              <a:t>Problem Statement</a:t>
            </a:r>
            <a:endParaRPr b="0" sz="2800" i="0" lang="en-US">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algn="l" indent="-177800" lvl="0" marL="0" marR="0" rtl="0">
              <a:spcBef>
                <a:spcPts val="0"/>
              </a:spcBef>
              <a:spcAft>
                <a:spcPts val="0"/>
              </a:spcAft>
              <a:buClr>
                <a:srgbClr val="0D0D0D"/>
              </a:buClr>
              <a:buSzPts val="2800"/>
              <a:buFont typeface="Calibri" panose="020F0502020204030204"/>
              <a:buAutoNum type="arabicPeriod"/>
            </a:pPr>
            <a:r>
              <a:rPr b="0" sz="2800" i="0" lang="en-US">
                <a:solidFill>
                  <a:srgbClr val="0D0D0D"/>
                </a:solidFill>
                <a:latin typeface="Times New Roman" panose="02020603050405020304"/>
                <a:ea typeface="Times New Roman" panose="02020603050405020304"/>
                <a:cs typeface="Times New Roman" panose="02020603050405020304"/>
                <a:sym typeface="Times New Roman" panose="02020603050405020304"/>
              </a:rPr>
              <a:t>Project Overview</a:t>
            </a:r>
            <a:endParaRPr b="0" sz="2800" i="0" lang="en-US">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algn="l" indent="-177800" lvl="0" marL="0" marR="0" rtl="0">
              <a:spcBef>
                <a:spcPts val="0"/>
              </a:spcBef>
              <a:spcAft>
                <a:spcPts val="0"/>
              </a:spcAft>
              <a:buClr>
                <a:srgbClr val="0D0D0D"/>
              </a:buClr>
              <a:buSzPts val="2800"/>
              <a:buFont typeface="Calibri" panose="020F0502020204030204"/>
              <a:buAutoNum type="arabicPeriod"/>
            </a:pPr>
            <a:r>
              <a:rPr b="0" sz="2800" i="0" lang="en-US">
                <a:solidFill>
                  <a:srgbClr val="0D0D0D"/>
                </a:solidFill>
                <a:latin typeface="Times New Roman" panose="02020603050405020304"/>
                <a:ea typeface="Times New Roman" panose="02020603050405020304"/>
                <a:cs typeface="Times New Roman" panose="02020603050405020304"/>
                <a:sym typeface="Times New Roman" panose="02020603050405020304"/>
              </a:rPr>
              <a:t>End Users</a:t>
            </a:r>
            <a:endParaRPr b="0" sz="2800" i="0" lang="en-US">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algn="l" indent="-177800" lvl="0" marL="0" marR="0" rtl="0">
              <a:spcBef>
                <a:spcPts val="0"/>
              </a:spcBef>
              <a:spcAft>
                <a:spcPts val="0"/>
              </a:spcAft>
              <a:buClr>
                <a:srgbClr val="0D0D0D"/>
              </a:buClr>
              <a:buSzPts val="2800"/>
              <a:buFont typeface="Calibri" panose="020F0502020204030204"/>
              <a:buAutoNum type="arabicPeriod"/>
            </a:pPr>
            <a:r>
              <a:rPr b="0" sz="2800" i="0" lang="en-US">
                <a:solidFill>
                  <a:srgbClr val="0D0D0D"/>
                </a:solidFill>
                <a:latin typeface="Times New Roman" panose="02020603050405020304"/>
                <a:ea typeface="Times New Roman" panose="02020603050405020304"/>
                <a:cs typeface="Times New Roman" panose="02020603050405020304"/>
                <a:sym typeface="Times New Roman" panose="02020603050405020304"/>
              </a:rPr>
              <a:t>Our Solution and Proposition</a:t>
            </a:r>
            <a:endParaRPr b="0" sz="2800" i="0" lang="en-US">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algn="l" indent="-177800" lvl="0" marL="0" marR="0" rtl="0">
              <a:spcBef>
                <a:spcPts val="0"/>
              </a:spcBef>
              <a:spcAft>
                <a:spcPts val="0"/>
              </a:spcAft>
              <a:buClr>
                <a:srgbClr val="0D0D0D"/>
              </a:buClr>
              <a:buSzPts val="2800"/>
              <a:buFont typeface="Calibri" panose="020F0502020204030204"/>
              <a:buAutoNum type="arabicPeriod"/>
            </a:pPr>
            <a:r>
              <a:rPr sz="2800" lang="en-US">
                <a:solidFill>
                  <a:srgbClr val="0D0D0D"/>
                </a:solidFill>
                <a:latin typeface="Times New Roman" panose="02020603050405020304"/>
                <a:ea typeface="Times New Roman" panose="02020603050405020304"/>
                <a:cs typeface="Times New Roman" panose="02020603050405020304"/>
                <a:sym typeface="Times New Roman" panose="02020603050405020304"/>
              </a:rPr>
              <a:t>Dataset Description</a:t>
            </a:r>
            <a:endParaRPr b="0" sz="2800" i="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algn="l" indent="-177800" lvl="0" marL="0" marR="0" rtl="0">
              <a:spcBef>
                <a:spcPts val="0"/>
              </a:spcBef>
              <a:spcAft>
                <a:spcPts val="0"/>
              </a:spcAft>
              <a:buClr>
                <a:srgbClr val="0D0D0D"/>
              </a:buClr>
              <a:buSzPts val="2800"/>
              <a:buFont typeface="Calibri" panose="020F0502020204030204"/>
              <a:buAutoNum type="arabicPeriod"/>
            </a:pPr>
            <a:r>
              <a:rPr b="0" sz="2800" i="0" lang="en-US">
                <a:solidFill>
                  <a:srgbClr val="0D0D0D"/>
                </a:solidFill>
                <a:latin typeface="Times New Roman" panose="02020603050405020304"/>
                <a:ea typeface="Times New Roman" panose="02020603050405020304"/>
                <a:cs typeface="Times New Roman" panose="02020603050405020304"/>
                <a:sym typeface="Times New Roman" panose="02020603050405020304"/>
              </a:rPr>
              <a:t>Modelling Approach</a:t>
            </a:r>
            <a:endParaRPr b="0" sz="2800" i="0" lang="en-US">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algn="l" indent="-177800" lvl="0" marL="0" marR="0" rtl="0">
              <a:spcBef>
                <a:spcPts val="0"/>
              </a:spcBef>
              <a:spcAft>
                <a:spcPts val="0"/>
              </a:spcAft>
              <a:buClr>
                <a:srgbClr val="0D0D0D"/>
              </a:buClr>
              <a:buSzPts val="2800"/>
              <a:buFont typeface="Calibri" panose="020F0502020204030204"/>
              <a:buAutoNum type="arabicPeriod"/>
            </a:pPr>
            <a:r>
              <a:rPr b="0" sz="2800" i="0" lang="en-US">
                <a:solidFill>
                  <a:srgbClr val="0D0D0D"/>
                </a:solidFill>
                <a:latin typeface="Times New Roman" panose="02020603050405020304"/>
                <a:ea typeface="Times New Roman" panose="02020603050405020304"/>
                <a:cs typeface="Times New Roman" panose="02020603050405020304"/>
                <a:sym typeface="Times New Roman" panose="02020603050405020304"/>
              </a:rPr>
              <a:t>Results and </a:t>
            </a:r>
            <a:r>
              <a:rPr sz="2800" lang="en-US">
                <a:solidFill>
                  <a:srgbClr val="0D0D0D"/>
                </a:solidFill>
                <a:latin typeface="Times New Roman" panose="02020603050405020304"/>
                <a:ea typeface="Times New Roman" panose="02020603050405020304"/>
                <a:cs typeface="Times New Roman" panose="02020603050405020304"/>
                <a:sym typeface="Times New Roman" panose="02020603050405020304"/>
              </a:rPr>
              <a:t>Discussion</a:t>
            </a:r>
            <a:endParaRPr b="0" sz="2800" i="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algn="l" indent="-177800" lvl="0" marL="0" marR="0" rtl="0">
              <a:spcBef>
                <a:spcPts val="0"/>
              </a:spcBef>
              <a:spcAft>
                <a:spcPts val="0"/>
              </a:spcAft>
              <a:buClr>
                <a:srgbClr val="0D0D0D"/>
              </a:buClr>
              <a:buSzPts val="2800"/>
              <a:buFont typeface="Calibri" panose="020F0502020204030204"/>
              <a:buAutoNum type="arabicPeriod"/>
            </a:pPr>
            <a:r>
              <a:rPr b="0" sz="2800" i="0" lang="en-US">
                <a:solidFill>
                  <a:srgbClr val="0D0D0D"/>
                </a:solidFill>
                <a:latin typeface="Times New Roman" panose="02020603050405020304"/>
                <a:ea typeface="Times New Roman" panose="02020603050405020304"/>
                <a:cs typeface="Times New Roman" panose="02020603050405020304"/>
                <a:sym typeface="Times New Roman" panose="02020603050405020304"/>
              </a:rPr>
              <a:t>Conclusion</a:t>
            </a:r>
            <a:endParaRPr b="0" sz="2800" i="0" lang="en-US">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algn="l" indent="0" lvl="0" marL="0" marR="0" rtl="0">
              <a:spcBef>
                <a:spcPts val="0"/>
              </a:spcBef>
              <a:spcAft>
                <a:spcPts val="0"/>
              </a:spcAft>
              <a:buNone/>
            </a:pPr>
            <a:endParaRPr sz="2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097158" name="Google Shape;125;p10"/>
            <p:cNvPicPr preferRelativeResize="0">
              <a:picLocks/>
            </p:cNvPicPr>
            <p:nvPr/>
          </p:nvPicPr>
          <p:blipFill rotWithShape="1">
            <a:blip xmlns:r="http://schemas.openxmlformats.org/officeDocument/2006/relationships" r:embed="rId1"/>
            <a:srcRect/>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51" name="Google Shape;127;p10"/>
          <p:cNvSpPr txBox="1">
            <a:spLocks noGrp="1"/>
          </p:cNvSpPr>
          <p:nvPr>
            <p:ph type="title"/>
          </p:nvPr>
        </p:nvSpPr>
        <p:spPr>
          <a:xfrm>
            <a:off x="834072" y="575055"/>
            <a:ext cx="5636895"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srcRect/>
          <a:stretch>
            <a:fillRect/>
          </a:stretch>
        </p:blipFill>
        <p:spPr>
          <a:xfrm>
            <a:off x="676275" y="6467475"/>
            <a:ext cx="2143125" cy="200025"/>
          </a:xfrm>
          <a:prstGeom prst="rect"/>
          <a:noFill/>
          <a:ln>
            <a:noFill/>
          </a:ln>
        </p:spPr>
      </p:pic>
      <p:sp>
        <p:nvSpPr>
          <p:cNvPr id="1048652" name="Google Shape;129;p10"/>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endParaRPr lang="en-US"/>
          </a:p>
        </p:txBody>
      </p:sp>
      <p:sp>
        <p:nvSpPr>
          <p:cNvPr id="1048653" name="Google Shape;130;p10"/>
          <p:cNvSpPr txBox="1"/>
          <p:nvPr/>
        </p:nvSpPr>
        <p:spPr>
          <a:xfrm>
            <a:off x="478602" y="1838325"/>
            <a:ext cx="6812785" cy="22249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panose="020F0502020204030204"/>
                <a:ea typeface="Calibri" panose="020F0502020204030204"/>
                <a:cs typeface="Calibri" panose="020F0502020204030204"/>
                <a:sym typeface="Calibri" panose="020F0502020204030204"/>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panose="020F0502020204030204"/>
                <a:ea typeface="Calibri" panose="020F0502020204030204"/>
                <a:cs typeface="Calibri" panose="020F0502020204030204"/>
                <a:sym typeface="Calibri" panose="020F0502020204030204"/>
              </a:rPr>
              <a:t>.</a:t>
            </a:r>
            <a:endParaRPr b="1" sz="1800" lang="en-US">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54" name="Google Shape;131;p10"/>
          <p:cNvSpPr txBox="1"/>
          <p:nvPr/>
        </p:nvSpPr>
        <p:spPr>
          <a:xfrm>
            <a:off x="478602" y="3851395"/>
            <a:ext cx="7162800"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panose="020F0502020204030204"/>
                <a:ea typeface="Calibri" panose="020F0502020204030204"/>
                <a:cs typeface="Calibri" panose="020F0502020204030204"/>
                <a:sym typeface="Calibri" panose="020F0502020204030204"/>
              </a:rPr>
              <a:t>An employee dataset overview provides essential insights into workforce demographics, performance metrics, and engagement levels, crucial for optimizing human resource strategies. Proper analysis can reveal trends and gaps, aiding in targeted improvements.</a:t>
            </a:r>
            <a:endParaRPr b="1" sz="2400" lang="en-US">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097160" name="Google Shape;139;p11"/>
            <p:cNvPicPr preferRelativeResize="0">
              <a:picLocks/>
            </p:cNvPicPr>
            <p:nvPr/>
          </p:nvPicPr>
          <p:blipFill rotWithShape="1">
            <a:blip xmlns:r="http://schemas.openxmlformats.org/officeDocument/2006/relationships" r:embed="rId1"/>
            <a:srcRect/>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60" name="Google Shape;141;p11"/>
          <p:cNvSpPr txBox="1">
            <a:spLocks noGrp="1"/>
          </p:cNvSpPr>
          <p:nvPr>
            <p:ph type="title"/>
          </p:nvPr>
        </p:nvSpPr>
        <p:spPr>
          <a:xfrm>
            <a:off x="739775" y="829627"/>
            <a:ext cx="5263515" cy="12610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srcRect/>
          <a:stretch>
            <a:fillRect/>
          </a:stretch>
        </p:blipFill>
        <p:spPr>
          <a:xfrm>
            <a:off x="676275" y="6467475"/>
            <a:ext cx="2143125" cy="200025"/>
          </a:xfrm>
          <a:prstGeom prst="rect"/>
          <a:noFill/>
          <a:ln>
            <a:noFill/>
          </a:ln>
        </p:spPr>
      </p:pic>
      <p:sp>
        <p:nvSpPr>
          <p:cNvPr id="1048661" name="Google Shape;143;p11"/>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endParaRPr lang="en-US"/>
          </a:p>
        </p:txBody>
      </p:sp>
      <p:sp>
        <p:nvSpPr>
          <p:cNvPr id="1048662" name="Google Shape;144;p11"/>
          <p:cNvSpPr txBox="1"/>
          <p:nvPr/>
        </p:nvSpPr>
        <p:spPr>
          <a:xfrm>
            <a:off x="238125" y="2425601"/>
            <a:ext cx="8420100" cy="2580599"/>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panose="020B0604020202020204"/>
              <a:buChar char="•"/>
            </a:pPr>
            <a:r>
              <a:rPr sz="2400" i="0" lang="en-US">
                <a:solidFill>
                  <a:srgbClr val="0D0D0D"/>
                </a:solidFill>
                <a:latin typeface="Times New Roman" panose="02020603050405020304"/>
                <a:ea typeface="Times New Roman" panose="02020603050405020304"/>
                <a:cs typeface="Times New Roman" panose="02020603050405020304"/>
                <a:sym typeface="Times New Roman" panose="02020603050405020304"/>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panose="02020603050405020304"/>
                <a:ea typeface="Times New Roman" panose="02020603050405020304"/>
                <a:cs typeface="Times New Roman" panose="02020603050405020304"/>
                <a:sym typeface="Times New Roman" panose="02020603050405020304"/>
              </a:rPr>
              <a:t>.</a:t>
            </a:r>
            <a:endParaRPr b="1"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a:spLocks noGrp="1"/>
          </p:cNvSpPr>
          <p:nvPr>
            <p:ph type="title"/>
          </p:nvPr>
        </p:nvSpPr>
        <p:spPr>
          <a:xfrm>
            <a:off x="530942" y="487647"/>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5425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This project focuses on leveraging Excel to analyze employee data. Key tasks include;</a:t>
            </a:r>
            <a:endParaRPr sz="2400" lang="en-US">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endParaRPr sz="2400">
              <a:solidFill>
                <a:schemeClr val="dk1"/>
              </a:solidFill>
              <a:latin typeface="Calibri" panose="020F0502020204030204"/>
              <a:ea typeface="Calibri" panose="020F0502020204030204"/>
              <a:cs typeface="Calibri" panose="020F0502020204030204"/>
              <a:sym typeface="Calibri" panose="020F0502020204030204"/>
            </a:endParaRPr>
          </a:p>
          <a:p>
            <a:pPr algn="l" indent="-457200" lvl="0" marL="457200" marR="0" rtl="0">
              <a:spcBef>
                <a:spcPts val="0"/>
              </a:spcBef>
              <a:spcAft>
                <a:spcPts val="0"/>
              </a:spcAft>
              <a:buClr>
                <a:schemeClr val="dk1"/>
              </a:buClr>
              <a:buSzPts val="2400"/>
              <a:buFont typeface="Calibri" panose="020F0502020204030204"/>
              <a:buAutoNum type="arabicPeriod"/>
            </a:pPr>
            <a:r>
              <a:rPr sz="2400" lang="en-US">
                <a:solidFill>
                  <a:schemeClr val="dk1"/>
                </a:solidFill>
                <a:latin typeface="Calibri" panose="020F0502020204030204"/>
                <a:ea typeface="Calibri" panose="020F0502020204030204"/>
                <a:cs typeface="Calibri" panose="020F0502020204030204"/>
                <a:sym typeface="Calibri" panose="020F0502020204030204"/>
              </a:rPr>
              <a:t>**Data Organization:** Importing, cleaning, and structuring employee data for clarity and consistency.</a:t>
            </a:r>
            <a:endParaRPr sz="2400">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endParaRPr sz="2400">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2. **Analysis:** Applying Excel functions and formulas to assess performance metrics, filling missing values , and other key indicators.</a:t>
            </a:r>
            <a:endParaRPr sz="2400">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endParaRPr sz="2400">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3. **Visualization:** Creating charts, graphs, and pivot tables to visualize trends and patterns.</a:t>
            </a:r>
            <a:endParaRPr sz="2400">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endParaRPr sz="2400">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4. **Reporting:** Summarizing findings to inform HR strategies and decision-making.</a:t>
            </a:r>
            <a:endParaRPr sz="24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72" name="Google Shape;158;p13"/>
          <p:cNvSpPr txBox="1">
            <a:spLocks noGrp="1"/>
          </p:cNvSpPr>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srcRect/>
          <a:stretch>
            <a:fillRect/>
          </a:stretch>
        </p:blipFill>
        <p:spPr>
          <a:xfrm>
            <a:off x="723900" y="6172200"/>
            <a:ext cx="2181225" cy="485775"/>
          </a:xfrm>
          <a:prstGeom prst="rect"/>
          <a:noFill/>
          <a:ln>
            <a:noFill/>
          </a:ln>
        </p:spPr>
      </p:pic>
      <p:sp>
        <p:nvSpPr>
          <p:cNvPr id="1048673" name="Google Shape;160;p13"/>
          <p:cNvSpPr txBox="1">
            <a:spLocks noGrp="1"/>
          </p:cNvSpPr>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endParaRPr lang="en-US"/>
          </a:p>
        </p:txBody>
      </p:sp>
      <p:sp>
        <p:nvSpPr>
          <p:cNvPr id="1048674" name="Google Shape;161;p13"/>
          <p:cNvSpPr txBox="1"/>
          <p:nvPr/>
        </p:nvSpPr>
        <p:spPr>
          <a:xfrm>
            <a:off x="723900" y="2274838"/>
            <a:ext cx="7750540" cy="31700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panose="020F0502020204030204"/>
                <a:ea typeface="Calibri" panose="020F0502020204030204"/>
                <a:cs typeface="Calibri" panose="020F0502020204030204"/>
                <a:sym typeface="Calibri" panose="020F0502020204030204"/>
              </a:rPr>
              <a:t>The end users in employee performance analysis typically include:</a:t>
            </a:r>
            <a:endParaRPr sz="2000">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endParaRPr sz="2000">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000" lang="en-US">
                <a:solidFill>
                  <a:schemeClr val="dk1"/>
                </a:solidFill>
                <a:latin typeface="Calibri" panose="020F0502020204030204"/>
                <a:ea typeface="Calibri" panose="020F0502020204030204"/>
                <a:cs typeface="Calibri" panose="020F0502020204030204"/>
                <a:sym typeface="Calibri" panose="020F0502020204030204"/>
              </a:rPr>
              <a:t>   1. **Human Resources (HR) Managers:** They use the insights to make informed decisions about promotions, training, and development.</a:t>
            </a:r>
            <a:endParaRPr sz="2000" lang="en-US">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endParaRPr sz="2000">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000" lang="en-US">
                <a:solidFill>
                  <a:schemeClr val="dk1"/>
                </a:solidFill>
                <a:latin typeface="Calibri" panose="020F0502020204030204"/>
                <a:ea typeface="Calibri" panose="020F0502020204030204"/>
                <a:cs typeface="Calibri" panose="020F0502020204030204"/>
                <a:sym typeface="Calibri" panose="020F0502020204030204"/>
              </a:rPr>
              <a:t>   2. **Team Leaders and Supervisors:** They apply performance data to provide feedback, set goals, and manage team performance.</a:t>
            </a:r>
            <a:endParaRPr sz="2000" lang="en-US">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endParaRPr sz="2000">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000" lang="en-US">
                <a:solidFill>
                  <a:schemeClr val="dk1"/>
                </a:solidFill>
                <a:latin typeface="Calibri" panose="020F0502020204030204"/>
                <a:ea typeface="Calibri" panose="020F0502020204030204"/>
                <a:cs typeface="Calibri" panose="020F0502020204030204"/>
                <a:sym typeface="Calibri" panose="020F0502020204030204"/>
              </a:rPr>
              <a:t>   3. **Employees:** They benefit from feedback and performance evaluations that help them improve and advance in their careers.</a:t>
            </a:r>
            <a:endParaRPr sz="2000" lang="en-US">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srcRect/>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80" name="Google Shape;170;p14"/>
          <p:cNvSpPr txBox="1">
            <a:spLocks noGrp="1"/>
          </p:cNvSpPr>
          <p:nvPr>
            <p:ph type="title"/>
          </p:nvPr>
        </p:nvSpPr>
        <p:spPr>
          <a:xfrm>
            <a:off x="558165" y="857885"/>
            <a:ext cx="9763125" cy="57531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endParaRPr sz="3600" lang="en-US"/>
          </a:p>
        </p:txBody>
      </p:sp>
      <p:pic>
        <p:nvPicPr>
          <p:cNvPr id="2097164" name="Google Shape;171;p14"/>
          <p:cNvPicPr preferRelativeResize="0">
            <a:picLocks/>
          </p:cNvPicPr>
          <p:nvPr/>
        </p:nvPicPr>
        <p:blipFill rotWithShape="1">
          <a:blip xmlns:r="http://schemas.openxmlformats.org/officeDocument/2006/relationships" r:embed="rId2"/>
          <a:srcRect/>
          <a:stretch>
            <a:fillRect/>
          </a:stretch>
        </p:blipFill>
        <p:spPr>
          <a:xfrm>
            <a:off x="676275" y="6467475"/>
            <a:ext cx="2143125" cy="200025"/>
          </a:xfrm>
          <a:prstGeom prst="rect"/>
          <a:noFill/>
          <a:ln>
            <a:noFill/>
          </a:ln>
        </p:spPr>
      </p:pic>
      <p:sp>
        <p:nvSpPr>
          <p:cNvPr id="1048681" name="Google Shape;172;p14"/>
          <p:cNvSpPr txBox="1">
            <a:spLocks noGrp="1"/>
          </p:cNvSpPr>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endParaRPr lang="en-US"/>
          </a:p>
        </p:txBody>
      </p:sp>
      <p:sp>
        <p:nvSpPr>
          <p:cNvPr id="1048682" name="Google Shape;173;p14"/>
          <p:cNvSpPr txBox="1"/>
          <p:nvPr/>
        </p:nvSpPr>
        <p:spPr>
          <a:xfrm>
            <a:off x="3251480" y="2459603"/>
            <a:ext cx="6102070" cy="255454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panose="020F0502020204030204"/>
                <a:ea typeface="Calibri" panose="020F0502020204030204"/>
                <a:cs typeface="Calibri" panose="020F0502020204030204"/>
                <a:sym typeface="Calibri" panose="020F0502020204030204"/>
              </a:rPr>
              <a:t>*Filtering – to fill the missing values.</a:t>
            </a:r>
            <a:endParaRPr sz="3200" lang="en-US">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3200" lang="en-US">
                <a:solidFill>
                  <a:schemeClr val="dk1"/>
                </a:solidFill>
                <a:latin typeface="Calibri" panose="020F0502020204030204"/>
                <a:ea typeface="Calibri" panose="020F0502020204030204"/>
                <a:cs typeface="Calibri" panose="020F0502020204030204"/>
                <a:sym typeface="Calibri" panose="020F0502020204030204"/>
              </a:rPr>
              <a:t>*Conditional formating- blank values.</a:t>
            </a:r>
            <a:endParaRPr sz="3200" lang="en-US">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3200" lang="en-US">
                <a:solidFill>
                  <a:schemeClr val="dk1"/>
                </a:solidFill>
                <a:latin typeface="Calibri" panose="020F0502020204030204"/>
                <a:ea typeface="Calibri" panose="020F0502020204030204"/>
                <a:cs typeface="Calibri" panose="020F0502020204030204"/>
                <a:sym typeface="Calibri" panose="020F0502020204030204"/>
              </a:rPr>
              <a:t>*Using- Pivot table &amp; Chart.</a:t>
            </a:r>
            <a:endParaRPr sz="3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endParaRPr lang="en-US"/>
          </a:p>
        </p:txBody>
      </p:sp>
      <p:sp>
        <p:nvSpPr>
          <p:cNvPr id="1048686" name="Google Shape;179;p15"/>
          <p:cNvSpPr txBox="1"/>
          <p:nvPr/>
        </p:nvSpPr>
        <p:spPr>
          <a:xfrm flipH="1">
            <a:off x="910757" y="1209577"/>
            <a:ext cx="8142166" cy="526297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Employee data set- Kaggle</a:t>
            </a:r>
            <a:endParaRPr sz="2400">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There are 26 features</a:t>
            </a:r>
            <a:endParaRPr sz="2400">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The important ten features are,</a:t>
            </a:r>
            <a:endParaRPr sz="2400" lang="en-US">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        * Employment ID</a:t>
            </a:r>
            <a:endParaRPr sz="2400" lang="en-US">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        *First name</a:t>
            </a:r>
            <a:endParaRPr sz="2400" lang="en-US">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        *Last name </a:t>
            </a:r>
            <a:endParaRPr sz="2400" lang="en-US">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        *Gender</a:t>
            </a:r>
            <a:endParaRPr sz="2400" lang="en-US">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        *Employee status</a:t>
            </a:r>
            <a:endParaRPr sz="2400" lang="en-US">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        *Employee type</a:t>
            </a:r>
            <a:endParaRPr sz="2400" lang="en-US">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        *Employee classification</a:t>
            </a:r>
            <a:endParaRPr sz="2400" lang="en-US">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        *Performance score</a:t>
            </a:r>
            <a:endParaRPr sz="2400" lang="en-US">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        *Current employee ratings</a:t>
            </a:r>
            <a:endParaRPr sz="2400" lang="en-US">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r>
              <a:rPr sz="2400" lang="en-US">
                <a:solidFill>
                  <a:schemeClr val="dk1"/>
                </a:solidFill>
                <a:latin typeface="Calibri" panose="020F0502020204030204"/>
                <a:ea typeface="Calibri" panose="020F0502020204030204"/>
                <a:cs typeface="Calibri" panose="020F0502020204030204"/>
                <a:sym typeface="Calibri" panose="020F0502020204030204"/>
              </a:rPr>
              <a:t>        * Business units</a:t>
            </a:r>
            <a:endParaRPr sz="2400" lang="en-US">
              <a:solidFill>
                <a:schemeClr val="dk1"/>
              </a:solidFill>
              <a:latin typeface="Calibri" panose="020F0502020204030204"/>
              <a:ea typeface="Calibri" panose="020F0502020204030204"/>
              <a:cs typeface="Calibri" panose="020F0502020204030204"/>
              <a:sym typeface="Calibri" panose="020F0502020204030204"/>
            </a:endParaRPr>
          </a:p>
          <a:p>
            <a:pPr algn="l" indent="0" lvl="0" marL="0" marR="0" rtl="0">
              <a:spcBef>
                <a:spcPts val="0"/>
              </a:spcBef>
              <a:spcAft>
                <a:spcPts val="0"/>
              </a:spcAft>
              <a:buNone/>
            </a:pPr>
            <a:endParaRPr sz="24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Employee Data Analysis using Excel  </dc:title>
  <dc:creator>M2012K11I</dc:creator>
  <cp:lastModifiedBy>JEGAN</cp:lastModifiedBy>
  <dcterms:created xsi:type="dcterms:W3CDTF">2024-08-30T22:58:52Z</dcterms:created>
  <dcterms:modified xsi:type="dcterms:W3CDTF">2024-09-05T05:29:22Z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e8483641023e4dfeb48b39269c748ce4</vt:lpwstr>
  </property>
  <property fmtid="{D5CDD505-2E9C-101B-9397-08002B2CF9AE}" pid="3" name="KSOProductBuildVer">
    <vt:lpwstr>1033-12.2.0.17562</vt:lpwstr>
  </property>
</Properties>
</file>