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11" r:id="rId3"/>
    <p:sldId id="312" r:id="rId5"/>
    <p:sldId id="313" r:id="rId6"/>
    <p:sldId id="314" r:id="rId7"/>
    <p:sldId id="315" r:id="rId8"/>
    <p:sldId id="316" r:id="rId9"/>
    <p:sldId id="317" r:id="rId10"/>
    <p:sldId id="318" r:id="rId11"/>
    <p:sldId id="319" r:id="rId12"/>
    <p:sldId id="320" r:id="rId13"/>
    <p:sldId id="322" r:id="rId14"/>
    <p:sldId id="323" r:id="rId15"/>
    <p:sldId id="324" r:id="rId16"/>
  </p:sldIdLst>
  <p:sldSz cx="12192000" cy="6858000" type="screen16x9"/>
  <p:notesSz cx="12192000" cy="6858000"/>
  <p:embeddedFontLst>
    <p:embeddedFont>
      <p:font typeface="Calibri" panose="020F0502020204030204"/>
      <p:regular r:id="rId20"/>
      <p:bold r:id="rId21"/>
      <p:italic r:id="rId22"/>
      <p:boldItalic r:id="rId23"/>
    </p:embeddedFont>
    <p:embeddedFont>
      <p:font typeface="Trebuchet MS" panose="020B0603020202020204"/>
      <p:regular r:id="rId24"/>
      <p:bold r:id="rId25"/>
      <p:italic r:id="rId26"/>
      <p:boldItalic r:id="rId27"/>
    </p:embeddedFont>
    <p:embeddedFont>
      <p:font typeface="Roboto" panose="020000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p>
            <a:pPr marL="3213735" lvl="0" indent="0" algn="l" rtl="0">
              <a:spcBef>
                <a:spcPts val="0"/>
              </a:spcBef>
              <a:spcAft>
                <a:spcPts val="0"/>
              </a:spcAft>
              <a:buNone/>
            </a:pPr>
            <a:r>
              <a:rPr lang="en-US"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US" b="1" i="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US" b="1" i="0">
                <a:solidFill>
                  <a:srgbClr val="0F0F0F"/>
                </a:solidFill>
                <a:latin typeface="Roboto" panose="02000000000000000000"/>
                <a:ea typeface="Roboto" panose="02000000000000000000"/>
                <a:cs typeface="Roboto" panose="02000000000000000000"/>
                <a:sym typeface="Roboto" panose="02000000000000000000"/>
              </a:rPr>
            </a:br>
            <a:endParaRPr lang="en-US" b="1" i="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02" name="Google Shape;66;p7"/>
          <p:cNvSpPr txBox="1"/>
          <p:nvPr/>
        </p:nvSpPr>
        <p:spPr>
          <a:xfrm>
            <a:off x="428625" y="3259605"/>
            <a:ext cx="9982200" cy="1869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STUDENT NAME</a:t>
            </a:r>
            <a:r>
              <a:rPr lang="en-IN" sz="2400">
                <a:solidFill>
                  <a:schemeClr val="dk1"/>
                </a:solidFill>
                <a:latin typeface="Calibri" panose="020F0502020204030204"/>
                <a:ea typeface="Calibri" panose="020F0502020204030204"/>
                <a:cs typeface="Calibri" panose="020F0502020204030204"/>
                <a:sym typeface="Calibri" panose="020F0502020204030204"/>
              </a:rPr>
              <a:t> :</a:t>
            </a:r>
            <a:r>
              <a:rPr lang="en-US" sz="2400">
                <a:solidFill>
                  <a:schemeClr val="dk1"/>
                </a:solidFill>
                <a:latin typeface="Calibri" panose="020F0502020204030204"/>
                <a:ea typeface="Calibri" panose="020F0502020204030204"/>
                <a:cs typeface="Calibri" panose="020F0502020204030204"/>
                <a:sym typeface="Calibri" panose="020F0502020204030204"/>
              </a:rPr>
              <a:t> </a:t>
            </a:r>
            <a:r>
              <a:rPr lang="en-US" sz="2400">
                <a:solidFill>
                  <a:schemeClr val="dk1"/>
                </a:solidFill>
                <a:latin typeface="Calibri" panose="020F0502020204030204"/>
                <a:ea typeface="Calibri" panose="020F0502020204030204"/>
                <a:cs typeface="Calibri" panose="020F0502020204030204"/>
                <a:sym typeface="Calibri" panose="020F0502020204030204"/>
              </a:rPr>
              <a:t>J</a:t>
            </a:r>
            <a:r>
              <a:rPr lang="en-US" sz="2400">
                <a:solidFill>
                  <a:schemeClr val="dk1"/>
                </a:solidFill>
                <a:latin typeface="Calibri" panose="020F0502020204030204"/>
                <a:ea typeface="Calibri" panose="020F0502020204030204"/>
                <a:cs typeface="Calibri" panose="020F0502020204030204"/>
                <a:sym typeface="Calibri" panose="020F0502020204030204"/>
              </a:rPr>
              <a:t>E</a:t>
            </a:r>
            <a:r>
              <a:rPr lang="en-US" sz="2400">
                <a:solidFill>
                  <a:schemeClr val="dk1"/>
                </a:solidFill>
                <a:latin typeface="Calibri" panose="020F0502020204030204"/>
                <a:ea typeface="Calibri" panose="020F0502020204030204"/>
                <a:cs typeface="Calibri" panose="020F0502020204030204"/>
                <a:sym typeface="Calibri" panose="020F0502020204030204"/>
              </a:rPr>
              <a:t>G</a:t>
            </a:r>
            <a:r>
              <a:rPr lang="en-US" sz="2400">
                <a:solidFill>
                  <a:schemeClr val="dk1"/>
                </a:solidFill>
                <a:latin typeface="Calibri" panose="020F0502020204030204"/>
                <a:ea typeface="Calibri" panose="020F0502020204030204"/>
                <a:cs typeface="Calibri" panose="020F0502020204030204"/>
                <a:sym typeface="Calibri" panose="020F0502020204030204"/>
              </a:rPr>
              <a:t>A</a:t>
            </a:r>
            <a:r>
              <a:rPr lang="en-US" sz="2400">
                <a:solidFill>
                  <a:schemeClr val="dk1"/>
                </a:solidFill>
                <a:latin typeface="Calibri" panose="020F0502020204030204"/>
                <a:ea typeface="Calibri" panose="020F0502020204030204"/>
                <a:cs typeface="Calibri" panose="020F0502020204030204"/>
                <a:sym typeface="Calibri" panose="020F0502020204030204"/>
              </a:rPr>
              <a:t>N</a:t>
            </a:r>
            <a:r>
              <a:rPr lang="en-US" sz="2400">
                <a:solidFill>
                  <a:schemeClr val="dk1"/>
                </a:solidFill>
                <a:latin typeface="Calibri" panose="020F0502020204030204"/>
                <a:ea typeface="Calibri" panose="020F0502020204030204"/>
                <a:cs typeface="Calibri" panose="020F0502020204030204"/>
                <a:sym typeface="Calibri" panose="020F0502020204030204"/>
              </a:rPr>
              <a:t>A</a:t>
            </a:r>
            <a:r>
              <a:rPr lang="en-US" sz="2400">
                <a:solidFill>
                  <a:schemeClr val="dk1"/>
                </a:solidFill>
                <a:latin typeface="Calibri" panose="020F0502020204030204"/>
                <a:ea typeface="Calibri" panose="020F0502020204030204"/>
                <a:cs typeface="Calibri" panose="020F0502020204030204"/>
                <a:sym typeface="Calibri" panose="020F0502020204030204"/>
              </a:rPr>
              <a:t>T</a:t>
            </a:r>
            <a:r>
              <a:rPr lang="en-US" sz="2400">
                <a:solidFill>
                  <a:schemeClr val="dk1"/>
                </a:solidFill>
                <a:latin typeface="Calibri" panose="020F0502020204030204"/>
                <a:ea typeface="Calibri" panose="020F0502020204030204"/>
                <a:cs typeface="Calibri" panose="020F0502020204030204"/>
                <a:sym typeface="Calibri" panose="020F0502020204030204"/>
              </a:rPr>
              <a:t>H</a:t>
            </a:r>
            <a:r>
              <a:rPr lang="en-US" sz="2400">
                <a:solidFill>
                  <a:schemeClr val="dk1"/>
                </a:solidFill>
                <a:latin typeface="Calibri" panose="020F0502020204030204"/>
                <a:ea typeface="Calibri" panose="020F0502020204030204"/>
                <a:cs typeface="Calibri" panose="020F0502020204030204"/>
                <a:sym typeface="Calibri" panose="020F0502020204030204"/>
              </a:rPr>
              <a:t>A</a:t>
            </a:r>
            <a:r>
              <a:rPr lang="en-US" sz="2400">
                <a:solidFill>
                  <a:schemeClr val="dk1"/>
                </a:solidFill>
                <a:latin typeface="Calibri" panose="020F0502020204030204"/>
                <a:ea typeface="Calibri" panose="020F0502020204030204"/>
                <a:cs typeface="Calibri" panose="020F0502020204030204"/>
                <a:sym typeface="Calibri" panose="020F0502020204030204"/>
              </a:rPr>
              <a:t>N</a:t>
            </a:r>
            <a:r>
              <a:rPr lang="en-US" sz="2400">
                <a:solidFill>
                  <a:schemeClr val="dk1"/>
                </a:solidFill>
                <a:latin typeface="Calibri" panose="020F0502020204030204"/>
                <a:ea typeface="Calibri" panose="020F0502020204030204"/>
                <a:cs typeface="Calibri" panose="020F0502020204030204"/>
                <a:sym typeface="Calibri" panose="020F0502020204030204"/>
              </a:rPr>
              <a:t>.</a:t>
            </a:r>
            <a:r>
              <a:rPr lang="en-US" sz="2400">
                <a:solidFill>
                  <a:schemeClr val="dk1"/>
                </a:solidFill>
                <a:latin typeface="Calibri" panose="020F0502020204030204"/>
                <a:ea typeface="Calibri" panose="020F0502020204030204"/>
                <a:cs typeface="Calibri" panose="020F0502020204030204"/>
                <a:sym typeface="Calibri" panose="020F0502020204030204"/>
              </a:rPr>
              <a:t>P</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REGISTER NO      : 312</a:t>
            </a:r>
            <a:r>
              <a:rPr lang="en-IN" sz="2400">
                <a:solidFill>
                  <a:schemeClr val="dk1"/>
                </a:solidFill>
                <a:latin typeface="Calibri" panose="020F0502020204030204"/>
                <a:ea typeface="Calibri" panose="020F0502020204030204"/>
                <a:cs typeface="Calibri" panose="020F0502020204030204"/>
                <a:sym typeface="Calibri" panose="020F0502020204030204"/>
              </a:rPr>
              <a:t>2</a:t>
            </a:r>
            <a:r>
              <a:rPr lang="en-US" sz="2400">
                <a:solidFill>
                  <a:schemeClr val="dk1"/>
                </a:solidFill>
                <a:latin typeface="Calibri" panose="020F0502020204030204"/>
                <a:ea typeface="Calibri" panose="020F0502020204030204"/>
                <a:cs typeface="Calibri" panose="020F0502020204030204"/>
                <a:sym typeface="Calibri" panose="020F0502020204030204"/>
              </a:rPr>
              <a:t>0</a:t>
            </a:r>
            <a:r>
              <a:rPr lang="en-US" sz="2400">
                <a:solidFill>
                  <a:schemeClr val="dk1"/>
                </a:solidFill>
                <a:latin typeface="Calibri" panose="020F0502020204030204"/>
                <a:ea typeface="Calibri" panose="020F0502020204030204"/>
                <a:cs typeface="Calibri" panose="020F0502020204030204"/>
                <a:sym typeface="Calibri" panose="020F0502020204030204"/>
              </a:rPr>
              <a:t>7</a:t>
            </a:r>
            <a:r>
              <a:rPr lang="en-US" sz="2400">
                <a:solidFill>
                  <a:schemeClr val="dk1"/>
                </a:solidFill>
                <a:latin typeface="Calibri" panose="020F0502020204030204"/>
                <a:ea typeface="Calibri" panose="020F0502020204030204"/>
                <a:cs typeface="Calibri" panose="020F0502020204030204"/>
                <a:sym typeface="Calibri" panose="020F0502020204030204"/>
              </a:rPr>
              <a:t>5</a:t>
            </a:r>
            <a:r>
              <a:rPr lang="en-US" sz="2400">
                <a:solidFill>
                  <a:schemeClr val="dk1"/>
                </a:solidFill>
                <a:latin typeface="Calibri" panose="020F0502020204030204"/>
                <a:ea typeface="Calibri" panose="020F0502020204030204"/>
                <a:cs typeface="Calibri" panose="020F0502020204030204"/>
                <a:sym typeface="Calibri" panose="020F0502020204030204"/>
              </a:rPr>
              <a:t>5</a:t>
            </a:r>
            <a:r>
              <a:rPr lang="en-US" sz="2400">
                <a:solidFill>
                  <a:schemeClr val="dk1"/>
                </a:solidFill>
                <a:latin typeface="Calibri" panose="020F0502020204030204"/>
                <a:ea typeface="Calibri" panose="020F0502020204030204"/>
                <a:cs typeface="Calibri" panose="020F0502020204030204"/>
                <a:sym typeface="Calibri" panose="020F0502020204030204"/>
              </a:rPr>
              <a:t>1</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p:nvPr/>
        </p:nvPicPr>
        <p:blipFill rotWithShape="1">
          <a:blip r:embed="rId1"/>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p>
            <a:pPr marL="12700" marR="0" lvl="0" indent="0" algn="l" rtl="0">
              <a:lnSpc>
                <a:spcPct val="100000"/>
              </a:lnSpc>
              <a:spcBef>
                <a:spcPts val="0"/>
              </a:spcBef>
              <a:spcAft>
                <a:spcPts val="0"/>
              </a:spcAft>
              <a:buNone/>
            </a:pPr>
            <a:r>
              <a:rPr lang="en-US"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p:nvPr/>
        </p:nvPicPr>
        <p:blipFill rotWithShape="1">
          <a:blip r:embed="rId2"/>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2097154"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2097157"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45" name="Google Shape;117;p9"/>
          <p:cNvSpPr txBox="1"/>
          <p:nvPr/>
        </p:nvSpPr>
        <p:spPr>
          <a:xfrm>
            <a:off x="2509807" y="1041533"/>
            <a:ext cx="5029200" cy="47014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53" name="Google Shape;130;p10"/>
          <p:cNvSpPr txBox="1"/>
          <p:nvPr/>
        </p:nvSpPr>
        <p:spPr>
          <a:xfrm>
            <a:off x="478602" y="1838325"/>
            <a:ext cx="6812785" cy="22249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panose="020F0502020204030204"/>
                <a:ea typeface="Calibri" panose="020F0502020204030204"/>
                <a:cs typeface="Calibri" panose="020F0502020204030204"/>
                <a:sym typeface="Calibri" panose="020F0502020204030204"/>
              </a:rPr>
              <a:t>.</a:t>
            </a:r>
            <a:endParaRPr lang="en-US"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en-US" sz="2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p>
            <a:pPr marL="0" marR="0" lvl="0" indent="-152400" algn="l" rtl="0">
              <a:spcBef>
                <a:spcPts val="0"/>
              </a:spcBef>
              <a:spcAft>
                <a:spcPts val="0"/>
              </a:spcAft>
              <a:buClr>
                <a:srgbClr val="0D0D0D"/>
              </a:buClr>
              <a:buSzPts val="2400"/>
              <a:buFont typeface="Arial" panose="020B0604020202020204"/>
              <a:buChar char="•"/>
            </a:pPr>
            <a:r>
              <a:rPr lang="en-US" sz="2400" i="0">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5425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400"/>
              <a:buFont typeface="Calibri" panose="020F0502020204030204"/>
              <a:buAutoNum type="arabicPeriod"/>
            </a:pPr>
            <a:r>
              <a:rPr lang="en-US" sz="2400">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lang="en-US" sz="2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p:nvPr/>
        </p:nvPicPr>
        <p:blipFill rotWithShape="1">
          <a:blip r:embed="rId1"/>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sz="3600"/>
              <a:t>OUR SOLUTION AND ITS VALUE PROPOSITION</a:t>
            </a:r>
            <a:endParaRPr lang="en-US" sz="3600"/>
          </a:p>
        </p:txBody>
      </p:sp>
      <p:pic>
        <p:nvPicPr>
          <p:cNvPr id="2097164" name="Google Shape;171;p1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lang="en-US" sz="3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Employment ID</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*First name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*Last name </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*Gender</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status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type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*Performance score</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Business units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4145</Words>
  <Application>WPS Presentation</Application>
  <PresentationFormat/>
  <Paragraphs>125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Calibri</vt:lpstr>
      <vt:lpstr>Trebuchet MS</vt:lpstr>
      <vt:lpstr>Times New Roman</vt:lpstr>
      <vt:lpstr>Roboto</vt:lpstr>
      <vt:lpstr>Microsoft YaHei</vt:lpstr>
      <vt:lpstr>Arial Unicode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M2012K11I</dc:creator>
  <cp:lastModifiedBy>JEGAN</cp:lastModifiedBy>
  <cp:revision>1</cp:revision>
  <dcterms:created xsi:type="dcterms:W3CDTF">2024-08-31T09:58:52Z</dcterms:created>
  <dcterms:modified xsi:type="dcterms:W3CDTF">2024-08-31T09:58:53Z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D653EB598121428893AB63587F907403_13</vt:lpwstr>
  </property>
  <property fmtid="{D5CDD505-2E9C-101B-9397-08002B2CF9AE}" pid="3" name="KSOProductBuildVer">
    <vt:lpwstr>1033-12.2.0.17562</vt:lpwstr>
  </property>
</Properties>
</file>