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7" r:id="rId7"/>
    <p:sldId id="268" r:id="rId8"/>
    <p:sldId id="269" r:id="rId9"/>
    <p:sldId id="257" r:id="rId10"/>
    <p:sldId id="258" r:id="rId11"/>
    <p:sldId id="260" r:id="rId12"/>
    <p:sldId id="264" r:id="rId13"/>
    <p:sldId id="265" r:id="rId14"/>
    <p:sldId id="270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CC49-AFFD-4826-9C4C-7F539FB0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5D71F-EAE2-4AAD-95E2-3242BDD0E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F639-3B31-4BBC-9FEE-85CF219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E2E9-1AF5-4407-B1E0-CFC0D12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334D-253B-4A65-8D69-0F0053D1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64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88A3-6A4F-4A9F-A2BC-BFDA8466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374D6-A6AB-4451-866D-FDD01484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8F3F-2E2D-497B-BC9F-B33640E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5F3C-E391-431B-804C-D4E77F3F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D7F3-3C97-4D03-B6B8-3D22DCFC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8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EDD23-C68D-467B-9081-98FDCE5A1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2DAED-335D-4EAC-81EF-9B134C7C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4F0D-F2F5-4C48-AB26-641D0500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7A03-EF5B-42A8-A9F4-1BA3F4B1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EFBA-22B5-4814-AAB0-A8187C99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4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112-427C-422A-B5AC-B75882EC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4EBC-0654-499B-90DE-31B6BD4D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99F8-114F-420F-B565-01021ECE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6021-E068-4747-A85E-C02A06FB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570E-A225-4A27-837E-5ED4DAE1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0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7B6E-F8A4-40DA-A61E-E8CE2946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8662-2AA8-428B-BB7B-E2A0EBE4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BB8C-4AF1-4001-9AE5-2BAC555C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910D-80CA-4471-B3B8-49057764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5437-03C8-4EE7-BF68-5A1BFB19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89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3337-AE85-4361-B61B-B1D66890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934E-AA61-4058-B47E-7DD10C1F0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8A98-F0AB-4342-B8FF-16922284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83110-4B8A-4A57-8C82-F41111C2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42E0-CCCF-4981-AAEF-9D2B2FBF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F0EF-A9A8-459B-8606-D10B1740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14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F2C-C6AC-4370-9892-CAE5B7E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AAD3C-2D82-468A-B922-A23A7E11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A59A-A189-4E14-B16A-394E3DDD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A94EC-3B3B-4984-B9EB-D6F64DB3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E755-6C7E-401A-97A1-A12F9662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F4ECA-BA76-41E0-B11B-B741F963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C0AB-2FCB-41E5-8A15-5DF42011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5396B-37A0-4E7B-A4F0-44BCF68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1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302-ED29-4656-9F16-503DC3B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A232B-79D5-4B23-BF76-5AA9CA0F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32329-2EBC-426E-9319-EDD3823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F649-9AF4-4CB2-BC3E-A8371311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70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4173B-B7D0-453D-BD31-01926B06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3988-B3E8-4FCA-B02C-7B0C8E65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61F3-E34A-414C-AB57-3251F498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6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4A7-BEA3-4CAB-BC44-7288219D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B2B3-8719-48DE-A233-1C84FC70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C214-A2D8-4315-868C-49DCAE3D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0CE5-01A4-4617-B18B-B6F551D6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98DB-078B-47F0-B237-9F9FDC3B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6224-07E5-4537-9A25-7561490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42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E3A1-2703-419D-AE3D-3A18E014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C467C-D574-4023-A45C-A07F1E74D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B057-037D-4D04-8EE6-F1953C87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36BA-F6CF-4938-A926-1682267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DD896-5836-4E08-AAB9-3E2AA7F0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31CE-483D-4C1A-818C-4BCB7025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4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AAF63-737F-4B25-A7B5-D414FAB7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C6D1-C054-422F-83A9-C03BFCDC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CA5A-EB0A-4243-91A6-2AE103A8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1D79-49A7-4104-98CF-374F7909C708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107F-8BB2-4BD5-B51C-E499DB3D4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385E-81D9-45AA-B2B9-81632456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8A4C-A002-4BAF-84D7-2D5F424AF2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0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52A4-875B-4C1D-B526-B72126B58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16F0-6F40-400F-A9B3-F7CF40645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94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8D25-61F4-49DD-B4C1-62307DF4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91E33-4AD4-4A8D-AAEE-27B2D2E7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3096419"/>
            <a:ext cx="3190875" cy="1809750"/>
          </a:xfrm>
        </p:spPr>
      </p:pic>
    </p:spTree>
    <p:extLst>
      <p:ext uri="{BB962C8B-B14F-4D97-AF65-F5344CB8AC3E}">
        <p14:creationId xmlns:p14="http://schemas.microsoft.com/office/powerpoint/2010/main" val="309068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1C4C-F2BE-456D-AE9E-9C4C2AC9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45728-72D0-43EF-B0C0-4A066BF6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020219"/>
            <a:ext cx="6477000" cy="1962150"/>
          </a:xfrm>
        </p:spPr>
      </p:pic>
    </p:spTree>
    <p:extLst>
      <p:ext uri="{BB962C8B-B14F-4D97-AF65-F5344CB8AC3E}">
        <p14:creationId xmlns:p14="http://schemas.microsoft.com/office/powerpoint/2010/main" val="167790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5EC3-EE9F-483B-BFD8-49CDD518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Weil Pairing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CE1D-CB79-4C65-A60E-37149BE0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Bilinear</a:t>
            </a:r>
          </a:p>
          <a:p>
            <a:r>
              <a:rPr lang="nl-NL" dirty="0"/>
              <a:t>Efficiently computable</a:t>
            </a:r>
          </a:p>
        </p:txBody>
      </p:sp>
    </p:spTree>
    <p:extLst>
      <p:ext uri="{BB962C8B-B14F-4D97-AF65-F5344CB8AC3E}">
        <p14:creationId xmlns:p14="http://schemas.microsoft.com/office/powerpoint/2010/main" val="80002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F556-E2C3-4054-B86B-462A726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BLS Multisignature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0A6A-9D72-4496-8EC7-FFBEDAE7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Works on groups, therefore elliptic curves</a:t>
            </a:r>
          </a:p>
          <a:p>
            <a:r>
              <a:rPr lang="nl-NL" dirty="0"/>
              <a:t>Weil pairing used to verify</a:t>
            </a:r>
          </a:p>
          <a:p>
            <a:r>
              <a:rPr lang="nl-NL" dirty="0"/>
              <a:t>Aggregated signature after every participant has published his</a:t>
            </a:r>
          </a:p>
          <a:p>
            <a:pPr lvl="1"/>
            <a:r>
              <a:rPr lang="nl-NL" dirty="0"/>
              <a:t>Only one round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0686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510C-377B-4CF0-A5A2-103C9AE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Schnorr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5AFC-D0C9-4CFC-A94E-8EC8B85C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Primes p and q such that p=qr+1</a:t>
            </a:r>
          </a:p>
          <a:p>
            <a:r>
              <a:rPr lang="nl-NL" dirty="0"/>
              <a:t>Generator of the Schnorr group is found</a:t>
            </a:r>
          </a:p>
        </p:txBody>
      </p:sp>
    </p:spTree>
    <p:extLst>
      <p:ext uri="{BB962C8B-B14F-4D97-AF65-F5344CB8AC3E}">
        <p14:creationId xmlns:p14="http://schemas.microsoft.com/office/powerpoint/2010/main" val="386948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5080-7EA5-4468-8003-BB8B307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Schnorr Multisignature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522B-CA7E-4D96-A13F-BF2E59BB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Works on groups, often a Schnorr group</a:t>
            </a:r>
          </a:p>
          <a:p>
            <a:r>
              <a:rPr lang="nl-NL" dirty="0"/>
              <a:t>Verification via an easy comparison</a:t>
            </a:r>
          </a:p>
          <a:p>
            <a:r>
              <a:rPr lang="nl-NL" dirty="0"/>
              <a:t>Uses three roundtrips during message signing</a:t>
            </a:r>
          </a:p>
        </p:txBody>
      </p:sp>
    </p:spTree>
    <p:extLst>
      <p:ext uri="{BB962C8B-B14F-4D97-AF65-F5344CB8AC3E}">
        <p14:creationId xmlns:p14="http://schemas.microsoft.com/office/powerpoint/2010/main" val="55039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B14-7C2B-4B75-A077-0B2F50E8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CE27-4325-4EF8-9F13-4F7E69B7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Security proofs on the same basis</a:t>
            </a:r>
          </a:p>
          <a:p>
            <a:r>
              <a:rPr lang="nl-NL" dirty="0"/>
              <a:t>BLS is requires less communication</a:t>
            </a:r>
          </a:p>
          <a:p>
            <a:pPr lvl="1"/>
            <a:r>
              <a:rPr lang="nl-NL" dirty="0"/>
              <a:t>Making it faster</a:t>
            </a:r>
          </a:p>
          <a:p>
            <a:pPr lvl="1"/>
            <a:r>
              <a:rPr lang="nl-NL" dirty="0"/>
              <a:t>Remains stable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79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75DF-8D17-4BE3-968D-F3E400BD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9C97-A3A7-42AB-ADE3-1A41DD53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BLS multisignature scheme is most suitable to improve OmniLedger</a:t>
            </a:r>
          </a:p>
        </p:txBody>
      </p:sp>
    </p:spTree>
    <p:extLst>
      <p:ext uri="{BB962C8B-B14F-4D97-AF65-F5344CB8AC3E}">
        <p14:creationId xmlns:p14="http://schemas.microsoft.com/office/powerpoint/2010/main" val="67722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E16-1EDA-4D0C-8FA3-2100D36D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0027-503D-4EF8-821F-B7C7BCB8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4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54D-8611-4310-BD67-CEEEE97C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8524-9D96-4383-84DF-8332ACD2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Elliptic Curves</a:t>
            </a:r>
          </a:p>
          <a:p>
            <a:r>
              <a:rPr lang="nl-NL" dirty="0"/>
              <a:t>Comparison of multisignature algorithms</a:t>
            </a:r>
          </a:p>
        </p:txBody>
      </p:sp>
    </p:spTree>
    <p:extLst>
      <p:ext uri="{BB962C8B-B14F-4D97-AF65-F5344CB8AC3E}">
        <p14:creationId xmlns:p14="http://schemas.microsoft.com/office/powerpoint/2010/main" val="267717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1EFE-86BE-4E42-B873-075332C2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8DF2-DA60-460C-AFB5-A4942446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Distributed ledger systems</a:t>
            </a:r>
          </a:p>
          <a:p>
            <a:pPr lvl="1"/>
            <a:r>
              <a:rPr lang="nl-NL" dirty="0"/>
              <a:t>Blockchain; irrefutable truth</a:t>
            </a:r>
          </a:p>
          <a:p>
            <a:r>
              <a:rPr lang="nl-NL" dirty="0"/>
              <a:t>Do not scale with users</a:t>
            </a:r>
          </a:p>
          <a:p>
            <a:pPr lvl="1"/>
            <a:r>
              <a:rPr lang="nl-NL" dirty="0"/>
              <a:t>Every user needs to take part in everything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B1D-7A2B-4666-9A4E-CA80D86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OmniLedger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3475-6EFF-42A2-9798-DE4169F1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Distributed Ledger</a:t>
            </a:r>
          </a:p>
          <a:p>
            <a:r>
              <a:rPr lang="nl-NL" dirty="0"/>
              <a:t>Scalability via sharding</a:t>
            </a:r>
          </a:p>
          <a:p>
            <a:r>
              <a:rPr lang="nl-NL" dirty="0"/>
              <a:t>Achieved Visa levels of throughput</a:t>
            </a:r>
          </a:p>
        </p:txBody>
      </p:sp>
    </p:spTree>
    <p:extLst>
      <p:ext uri="{BB962C8B-B14F-4D97-AF65-F5344CB8AC3E}">
        <p14:creationId xmlns:p14="http://schemas.microsoft.com/office/powerpoint/2010/main" val="233174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CE7-7BA4-4D75-81CE-58BA3BAC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90C8-7E35-49DE-BFE0-7DD050E5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Large portion of the running time is needed for multisignature algorithms</a:t>
            </a:r>
          </a:p>
          <a:p>
            <a:r>
              <a:rPr lang="nl-NL" dirty="0"/>
              <a:t>An improvement in the performance of the algorithm improves OmniLedger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02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3CE-91AE-455E-B6F7-DB251FB3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Signature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595F-5C46-4863-8CA5-BEE3AAED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Allows to sign a digital message to prove identity and authenticity</a:t>
            </a:r>
          </a:p>
          <a:p>
            <a:r>
              <a:rPr lang="nl-NL" dirty="0"/>
              <a:t>Three stages</a:t>
            </a:r>
          </a:p>
          <a:p>
            <a:pPr lvl="1"/>
            <a:r>
              <a:rPr lang="nl-NL" dirty="0"/>
              <a:t>Key generation</a:t>
            </a:r>
          </a:p>
          <a:p>
            <a:pPr lvl="1"/>
            <a:r>
              <a:rPr lang="nl-NL" dirty="0"/>
              <a:t>Message signing</a:t>
            </a:r>
          </a:p>
          <a:p>
            <a:pPr lvl="1"/>
            <a:r>
              <a:rPr lang="nl-NL" dirty="0"/>
              <a:t>Signature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745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43F-D484-4722-A44D-706F4F7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42AC-7B11-47FB-9623-96C55873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Efficient way to have a message signed by a group of people</a:t>
            </a:r>
          </a:p>
          <a:p>
            <a:r>
              <a:rPr lang="nl-NL" dirty="0"/>
              <a:t>Limited in performance by the communication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9320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8098-5615-4BAE-953C-C1BC3BE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Studied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DAA7-37C5-4CD3-8B59-6791C456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Scheme based on the Weil pairing on Elliptic Curves</a:t>
            </a:r>
          </a:p>
          <a:p>
            <a:r>
              <a:rPr lang="nl-NL" dirty="0"/>
              <a:t>Scheme based on the Schnorr signature scheme</a:t>
            </a:r>
          </a:p>
        </p:txBody>
      </p:sp>
    </p:spTree>
    <p:extLst>
      <p:ext uri="{BB962C8B-B14F-4D97-AF65-F5344CB8AC3E}">
        <p14:creationId xmlns:p14="http://schemas.microsoft.com/office/powerpoint/2010/main" val="698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8FA-9235-427A-96CE-51FBB3C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F066-DDC7-4A4C-A7B2-F9A8BBEC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Of the form y^2=x^3+Ax+B</a:t>
            </a:r>
          </a:p>
          <a:p>
            <a:r>
              <a:rPr lang="nl-NL" dirty="0"/>
              <a:t>Requires 4A^3+27B^2 nonzero</a:t>
            </a:r>
          </a:p>
          <a:p>
            <a:r>
              <a:rPr lang="nl-NL" dirty="0"/>
              <a:t>Includes a point “at infinity” E={(x,y):y^2=x^3+Ax+B} U {O}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843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Introduction</vt:lpstr>
      <vt:lpstr>Motivation</vt:lpstr>
      <vt:lpstr>OmniLedger</vt:lpstr>
      <vt:lpstr>Research</vt:lpstr>
      <vt:lpstr>Signature schemes</vt:lpstr>
      <vt:lpstr>Multisignatures</vt:lpstr>
      <vt:lpstr>Studied schemes</vt:lpstr>
      <vt:lpstr>Elliptic Curves</vt:lpstr>
      <vt:lpstr>Examples</vt:lpstr>
      <vt:lpstr>Group action</vt:lpstr>
      <vt:lpstr>Weil Pairing</vt:lpstr>
      <vt:lpstr>BLS Multisignature</vt:lpstr>
      <vt:lpstr>Schnorr Group</vt:lpstr>
      <vt:lpstr>Schnorr Multisignature</vt:lpstr>
      <vt:lpstr>Comparison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Grol, P.J. van (Paul)</dc:creator>
  <cp:lastModifiedBy>Grol, P.J. van (Paul)</cp:lastModifiedBy>
  <cp:revision>7</cp:revision>
  <dcterms:created xsi:type="dcterms:W3CDTF">2018-06-04T14:33:10Z</dcterms:created>
  <dcterms:modified xsi:type="dcterms:W3CDTF">2018-06-04T15:27:51Z</dcterms:modified>
</cp:coreProperties>
</file>