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856493-76EF-4BA7-BF42-87631ACDCF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6E120C-620A-4348-AA3F-E9C1B7EA9CCA}">
      <dgm:prSet/>
      <dgm:spPr/>
      <dgm:t>
        <a:bodyPr/>
        <a:lstStyle/>
        <a:p>
          <a:r>
            <a:rPr lang="de-DE"/>
            <a:t>Vorstellung des Spiels</a:t>
          </a:r>
          <a:endParaRPr lang="en-US"/>
        </a:p>
      </dgm:t>
    </dgm:pt>
    <dgm:pt modelId="{90925E08-53B7-432A-B2FC-7C247C44872C}" type="parTrans" cxnId="{BE1D39C0-28B2-4DC3-B332-B54F04668BAF}">
      <dgm:prSet/>
      <dgm:spPr/>
      <dgm:t>
        <a:bodyPr/>
        <a:lstStyle/>
        <a:p>
          <a:endParaRPr lang="en-US"/>
        </a:p>
      </dgm:t>
    </dgm:pt>
    <dgm:pt modelId="{4CD82203-EE55-4ECE-9854-622EE489FCFC}" type="sibTrans" cxnId="{BE1D39C0-28B2-4DC3-B332-B54F04668BAF}">
      <dgm:prSet/>
      <dgm:spPr/>
      <dgm:t>
        <a:bodyPr/>
        <a:lstStyle/>
        <a:p>
          <a:endParaRPr lang="en-US"/>
        </a:p>
      </dgm:t>
    </dgm:pt>
    <dgm:pt modelId="{07E23436-6A10-44FE-B8AF-DE5DC332C89A}">
      <dgm:prSet/>
      <dgm:spPr/>
      <dgm:t>
        <a:bodyPr/>
        <a:lstStyle/>
        <a:p>
          <a:r>
            <a:rPr lang="de-DE"/>
            <a:t>Design</a:t>
          </a:r>
          <a:endParaRPr lang="en-US"/>
        </a:p>
      </dgm:t>
    </dgm:pt>
    <dgm:pt modelId="{8073859C-D393-4130-AC19-104306D80E00}" type="parTrans" cxnId="{AF0DA5BB-499F-4D93-BA0A-EB33E4EDD40F}">
      <dgm:prSet/>
      <dgm:spPr/>
      <dgm:t>
        <a:bodyPr/>
        <a:lstStyle/>
        <a:p>
          <a:endParaRPr lang="en-US"/>
        </a:p>
      </dgm:t>
    </dgm:pt>
    <dgm:pt modelId="{5C04C7AD-CBA2-4E10-9B80-1A2990434735}" type="sibTrans" cxnId="{AF0DA5BB-499F-4D93-BA0A-EB33E4EDD40F}">
      <dgm:prSet/>
      <dgm:spPr/>
      <dgm:t>
        <a:bodyPr/>
        <a:lstStyle/>
        <a:p>
          <a:endParaRPr lang="en-US"/>
        </a:p>
      </dgm:t>
    </dgm:pt>
    <dgm:pt modelId="{75FB72FB-6E78-4D0F-972B-36C8B68F6082}">
      <dgm:prSet/>
      <dgm:spPr/>
      <dgm:t>
        <a:bodyPr/>
        <a:lstStyle/>
        <a:p>
          <a:r>
            <a:rPr lang="de-DE"/>
            <a:t>Spielmechaniken</a:t>
          </a:r>
          <a:endParaRPr lang="en-US"/>
        </a:p>
      </dgm:t>
    </dgm:pt>
    <dgm:pt modelId="{F86DF673-2A93-44CA-A8E6-985EA430DF3B}" type="parTrans" cxnId="{B4D0F6CF-03F6-4AFC-ADF6-B8ACA8E98A70}">
      <dgm:prSet/>
      <dgm:spPr/>
      <dgm:t>
        <a:bodyPr/>
        <a:lstStyle/>
        <a:p>
          <a:endParaRPr lang="en-US"/>
        </a:p>
      </dgm:t>
    </dgm:pt>
    <dgm:pt modelId="{E796539B-B77A-4C85-91BD-AC7E7329A5C9}" type="sibTrans" cxnId="{B4D0F6CF-03F6-4AFC-ADF6-B8ACA8E98A70}">
      <dgm:prSet/>
      <dgm:spPr/>
      <dgm:t>
        <a:bodyPr/>
        <a:lstStyle/>
        <a:p>
          <a:endParaRPr lang="en-US"/>
        </a:p>
      </dgm:t>
    </dgm:pt>
    <dgm:pt modelId="{A156FDBA-C9E3-40DD-9EA0-91432DC1F723}">
      <dgm:prSet/>
      <dgm:spPr/>
      <dgm:t>
        <a:bodyPr/>
        <a:lstStyle/>
        <a:p>
          <a:r>
            <a:rPr lang="de-DE"/>
            <a:t>Vorzeigen des Spiels</a:t>
          </a:r>
          <a:endParaRPr lang="en-US"/>
        </a:p>
      </dgm:t>
    </dgm:pt>
    <dgm:pt modelId="{C0D63D18-8990-453D-9D14-F29972B9FE93}" type="parTrans" cxnId="{B9377846-9C35-4ED6-901F-0D34383728D0}">
      <dgm:prSet/>
      <dgm:spPr/>
      <dgm:t>
        <a:bodyPr/>
        <a:lstStyle/>
        <a:p>
          <a:endParaRPr lang="en-US"/>
        </a:p>
      </dgm:t>
    </dgm:pt>
    <dgm:pt modelId="{4B850ACB-425B-4C60-8905-6C62E84684D9}" type="sibTrans" cxnId="{B9377846-9C35-4ED6-901F-0D34383728D0}">
      <dgm:prSet/>
      <dgm:spPr/>
      <dgm:t>
        <a:bodyPr/>
        <a:lstStyle/>
        <a:p>
          <a:endParaRPr lang="en-US"/>
        </a:p>
      </dgm:t>
    </dgm:pt>
    <dgm:pt modelId="{61D58E27-B657-4A5F-9C37-7A8D004561C1}" type="pres">
      <dgm:prSet presAssocID="{A3856493-76EF-4BA7-BF42-87631ACDCFDA}" presName="linear" presStyleCnt="0">
        <dgm:presLayoutVars>
          <dgm:animLvl val="lvl"/>
          <dgm:resizeHandles val="exact"/>
        </dgm:presLayoutVars>
      </dgm:prSet>
      <dgm:spPr/>
    </dgm:pt>
    <dgm:pt modelId="{3F753FED-ABD0-41E3-8FA5-C30A595A6DD8}" type="pres">
      <dgm:prSet presAssocID="{8D6E120C-620A-4348-AA3F-E9C1B7EA9CC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ABAEBB-339D-409B-AB33-3A0AABC4627F}" type="pres">
      <dgm:prSet presAssocID="{4CD82203-EE55-4ECE-9854-622EE489FCFC}" presName="spacer" presStyleCnt="0"/>
      <dgm:spPr/>
    </dgm:pt>
    <dgm:pt modelId="{DDBFF4B3-2B0A-4819-9623-F3D2EB042142}" type="pres">
      <dgm:prSet presAssocID="{07E23436-6A10-44FE-B8AF-DE5DC332C89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64541EE-7B97-463B-84C9-5D21EB9146C2}" type="pres">
      <dgm:prSet presAssocID="{5C04C7AD-CBA2-4E10-9B80-1A2990434735}" presName="spacer" presStyleCnt="0"/>
      <dgm:spPr/>
    </dgm:pt>
    <dgm:pt modelId="{05B02CFA-E346-4C9C-B540-D693C24FDF1E}" type="pres">
      <dgm:prSet presAssocID="{75FB72FB-6E78-4D0F-972B-36C8B68F608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CCBAD4F-0E23-4325-B9F5-E90326826941}" type="pres">
      <dgm:prSet presAssocID="{E796539B-B77A-4C85-91BD-AC7E7329A5C9}" presName="spacer" presStyleCnt="0"/>
      <dgm:spPr/>
    </dgm:pt>
    <dgm:pt modelId="{316FDAAD-D83E-44A2-AB5A-1B7637D255E3}" type="pres">
      <dgm:prSet presAssocID="{A156FDBA-C9E3-40DD-9EA0-91432DC1F72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3DF4C3B-FD05-41F7-AF46-DD60EC0CD811}" type="presOf" srcId="{A3856493-76EF-4BA7-BF42-87631ACDCFDA}" destId="{61D58E27-B657-4A5F-9C37-7A8D004561C1}" srcOrd="0" destOrd="0" presId="urn:microsoft.com/office/officeart/2005/8/layout/vList2"/>
    <dgm:cxn modelId="{B9377846-9C35-4ED6-901F-0D34383728D0}" srcId="{A3856493-76EF-4BA7-BF42-87631ACDCFDA}" destId="{A156FDBA-C9E3-40DD-9EA0-91432DC1F723}" srcOrd="3" destOrd="0" parTransId="{C0D63D18-8990-453D-9D14-F29972B9FE93}" sibTransId="{4B850ACB-425B-4C60-8905-6C62E84684D9}"/>
    <dgm:cxn modelId="{4D3C8369-DC20-45E7-832A-96A77B1DFC66}" type="presOf" srcId="{8D6E120C-620A-4348-AA3F-E9C1B7EA9CCA}" destId="{3F753FED-ABD0-41E3-8FA5-C30A595A6DD8}" srcOrd="0" destOrd="0" presId="urn:microsoft.com/office/officeart/2005/8/layout/vList2"/>
    <dgm:cxn modelId="{C7D25882-EF57-47C1-BD07-8446B2F8A9EA}" type="presOf" srcId="{75FB72FB-6E78-4D0F-972B-36C8B68F6082}" destId="{05B02CFA-E346-4C9C-B540-D693C24FDF1E}" srcOrd="0" destOrd="0" presId="urn:microsoft.com/office/officeart/2005/8/layout/vList2"/>
    <dgm:cxn modelId="{DC3DD09B-3404-483A-8C80-E6272E26B010}" type="presOf" srcId="{A156FDBA-C9E3-40DD-9EA0-91432DC1F723}" destId="{316FDAAD-D83E-44A2-AB5A-1B7637D255E3}" srcOrd="0" destOrd="0" presId="urn:microsoft.com/office/officeart/2005/8/layout/vList2"/>
    <dgm:cxn modelId="{AF0DA5BB-499F-4D93-BA0A-EB33E4EDD40F}" srcId="{A3856493-76EF-4BA7-BF42-87631ACDCFDA}" destId="{07E23436-6A10-44FE-B8AF-DE5DC332C89A}" srcOrd="1" destOrd="0" parTransId="{8073859C-D393-4130-AC19-104306D80E00}" sibTransId="{5C04C7AD-CBA2-4E10-9B80-1A2990434735}"/>
    <dgm:cxn modelId="{BE1D39C0-28B2-4DC3-B332-B54F04668BAF}" srcId="{A3856493-76EF-4BA7-BF42-87631ACDCFDA}" destId="{8D6E120C-620A-4348-AA3F-E9C1B7EA9CCA}" srcOrd="0" destOrd="0" parTransId="{90925E08-53B7-432A-B2FC-7C247C44872C}" sibTransId="{4CD82203-EE55-4ECE-9854-622EE489FCFC}"/>
    <dgm:cxn modelId="{B4D0F6CF-03F6-4AFC-ADF6-B8ACA8E98A70}" srcId="{A3856493-76EF-4BA7-BF42-87631ACDCFDA}" destId="{75FB72FB-6E78-4D0F-972B-36C8B68F6082}" srcOrd="2" destOrd="0" parTransId="{F86DF673-2A93-44CA-A8E6-985EA430DF3B}" sibTransId="{E796539B-B77A-4C85-91BD-AC7E7329A5C9}"/>
    <dgm:cxn modelId="{5F47C5F4-8DBD-4450-9242-620525ACC762}" type="presOf" srcId="{07E23436-6A10-44FE-B8AF-DE5DC332C89A}" destId="{DDBFF4B3-2B0A-4819-9623-F3D2EB042142}" srcOrd="0" destOrd="0" presId="urn:microsoft.com/office/officeart/2005/8/layout/vList2"/>
    <dgm:cxn modelId="{EF4C89F9-7B95-4748-A87A-AE65818DC1AB}" type="presParOf" srcId="{61D58E27-B657-4A5F-9C37-7A8D004561C1}" destId="{3F753FED-ABD0-41E3-8FA5-C30A595A6DD8}" srcOrd="0" destOrd="0" presId="urn:microsoft.com/office/officeart/2005/8/layout/vList2"/>
    <dgm:cxn modelId="{1266A3A3-4AC4-417F-B8BF-DFEF451A7136}" type="presParOf" srcId="{61D58E27-B657-4A5F-9C37-7A8D004561C1}" destId="{96ABAEBB-339D-409B-AB33-3A0AABC4627F}" srcOrd="1" destOrd="0" presId="urn:microsoft.com/office/officeart/2005/8/layout/vList2"/>
    <dgm:cxn modelId="{306BC468-1B30-439B-AEB7-6DE3B739BE7D}" type="presParOf" srcId="{61D58E27-B657-4A5F-9C37-7A8D004561C1}" destId="{DDBFF4B3-2B0A-4819-9623-F3D2EB042142}" srcOrd="2" destOrd="0" presId="urn:microsoft.com/office/officeart/2005/8/layout/vList2"/>
    <dgm:cxn modelId="{33288AB8-BB73-45A2-8F84-65FE6D6E0785}" type="presParOf" srcId="{61D58E27-B657-4A5F-9C37-7A8D004561C1}" destId="{D64541EE-7B97-463B-84C9-5D21EB9146C2}" srcOrd="3" destOrd="0" presId="urn:microsoft.com/office/officeart/2005/8/layout/vList2"/>
    <dgm:cxn modelId="{4514EF36-3807-4A93-B3AC-A35C6D9D4222}" type="presParOf" srcId="{61D58E27-B657-4A5F-9C37-7A8D004561C1}" destId="{05B02CFA-E346-4C9C-B540-D693C24FDF1E}" srcOrd="4" destOrd="0" presId="urn:microsoft.com/office/officeart/2005/8/layout/vList2"/>
    <dgm:cxn modelId="{E83E432E-429A-4C04-9F3F-4E15E6747A05}" type="presParOf" srcId="{61D58E27-B657-4A5F-9C37-7A8D004561C1}" destId="{BCCBAD4F-0E23-4325-B9F5-E90326826941}" srcOrd="5" destOrd="0" presId="urn:microsoft.com/office/officeart/2005/8/layout/vList2"/>
    <dgm:cxn modelId="{981D4E96-F1A6-449F-8D78-11EFDD410B80}" type="presParOf" srcId="{61D58E27-B657-4A5F-9C37-7A8D004561C1}" destId="{316FDAAD-D83E-44A2-AB5A-1B7637D255E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935B03-991F-4B30-A628-94BF0050798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E956B2-B92C-4A37-8F47-D0AB319BEE26}">
      <dgm:prSet/>
      <dgm:spPr/>
      <dgm:t>
        <a:bodyPr/>
        <a:lstStyle/>
        <a:p>
          <a:r>
            <a:rPr lang="de-DE"/>
            <a:t>Rouge-like</a:t>
          </a:r>
          <a:endParaRPr lang="en-US"/>
        </a:p>
      </dgm:t>
    </dgm:pt>
    <dgm:pt modelId="{67C5C4DB-EB3C-4674-A108-9B77F6424F56}" type="parTrans" cxnId="{C8B3D2E3-3CEC-44A9-8A3E-066BCC88B439}">
      <dgm:prSet/>
      <dgm:spPr/>
      <dgm:t>
        <a:bodyPr/>
        <a:lstStyle/>
        <a:p>
          <a:endParaRPr lang="en-US"/>
        </a:p>
      </dgm:t>
    </dgm:pt>
    <dgm:pt modelId="{F79F43E3-6D63-44AB-806B-191CE24A064B}" type="sibTrans" cxnId="{C8B3D2E3-3CEC-44A9-8A3E-066BCC88B439}">
      <dgm:prSet/>
      <dgm:spPr/>
      <dgm:t>
        <a:bodyPr/>
        <a:lstStyle/>
        <a:p>
          <a:endParaRPr lang="en-US"/>
        </a:p>
      </dgm:t>
    </dgm:pt>
    <dgm:pt modelId="{DF474B27-48AC-45E6-B35F-EF17BE8B0510}">
      <dgm:prSet/>
      <dgm:spPr/>
      <dgm:t>
        <a:bodyPr/>
        <a:lstStyle/>
        <a:p>
          <a:r>
            <a:rPr lang="de-DE"/>
            <a:t>Pixelgrafik</a:t>
          </a:r>
          <a:endParaRPr lang="en-US"/>
        </a:p>
      </dgm:t>
    </dgm:pt>
    <dgm:pt modelId="{A383CA7D-AF89-45EC-AA57-46E5702F30D7}" type="parTrans" cxnId="{23D4AA46-E8CD-4947-A9F6-F1BEA7E1EBA0}">
      <dgm:prSet/>
      <dgm:spPr/>
      <dgm:t>
        <a:bodyPr/>
        <a:lstStyle/>
        <a:p>
          <a:endParaRPr lang="en-US"/>
        </a:p>
      </dgm:t>
    </dgm:pt>
    <dgm:pt modelId="{2EA5502E-EC50-4E10-AEFE-872E572325E7}" type="sibTrans" cxnId="{23D4AA46-E8CD-4947-A9F6-F1BEA7E1EBA0}">
      <dgm:prSet/>
      <dgm:spPr/>
      <dgm:t>
        <a:bodyPr/>
        <a:lstStyle/>
        <a:p>
          <a:endParaRPr lang="en-US"/>
        </a:p>
      </dgm:t>
    </dgm:pt>
    <dgm:pt modelId="{0E709708-195A-4017-8518-B1489C07C419}">
      <dgm:prSet/>
      <dgm:spPr/>
      <dgm:t>
        <a:bodyPr/>
        <a:lstStyle/>
        <a:p>
          <a:r>
            <a:rPr lang="de-DE"/>
            <a:t>Top-Down Ansicht</a:t>
          </a:r>
          <a:endParaRPr lang="en-US"/>
        </a:p>
      </dgm:t>
    </dgm:pt>
    <dgm:pt modelId="{2A6AE16C-A37F-45FA-B415-DCE431E2A6A0}" type="parTrans" cxnId="{FB2D9B43-3D67-4DAB-9FA6-C6DD132A7436}">
      <dgm:prSet/>
      <dgm:spPr/>
      <dgm:t>
        <a:bodyPr/>
        <a:lstStyle/>
        <a:p>
          <a:endParaRPr lang="en-US"/>
        </a:p>
      </dgm:t>
    </dgm:pt>
    <dgm:pt modelId="{7D3D7A25-46E3-4F09-81F3-C40FD160CB80}" type="sibTrans" cxnId="{FB2D9B43-3D67-4DAB-9FA6-C6DD132A7436}">
      <dgm:prSet/>
      <dgm:spPr/>
      <dgm:t>
        <a:bodyPr/>
        <a:lstStyle/>
        <a:p>
          <a:endParaRPr lang="en-US"/>
        </a:p>
      </dgm:t>
    </dgm:pt>
    <dgm:pt modelId="{7A30C235-83A1-4D96-A9FB-5627FBD414B0}" type="pres">
      <dgm:prSet presAssocID="{93935B03-991F-4B30-A628-94BF0050798F}" presName="linear" presStyleCnt="0">
        <dgm:presLayoutVars>
          <dgm:animLvl val="lvl"/>
          <dgm:resizeHandles val="exact"/>
        </dgm:presLayoutVars>
      </dgm:prSet>
      <dgm:spPr/>
    </dgm:pt>
    <dgm:pt modelId="{4E60A9D7-BF71-4C3A-9CEA-9F24082AD745}" type="pres">
      <dgm:prSet presAssocID="{70E956B2-B92C-4A37-8F47-D0AB319BEE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A9AE9C-B3C9-4246-8FCD-46936D516E93}" type="pres">
      <dgm:prSet presAssocID="{F79F43E3-6D63-44AB-806B-191CE24A064B}" presName="spacer" presStyleCnt="0"/>
      <dgm:spPr/>
    </dgm:pt>
    <dgm:pt modelId="{9B7EC1D2-988E-4F60-A4D4-BE863F1AC334}" type="pres">
      <dgm:prSet presAssocID="{DF474B27-48AC-45E6-B35F-EF17BE8B05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0D3643-4D42-4E3E-B35F-97582881E2F7}" type="pres">
      <dgm:prSet presAssocID="{2EA5502E-EC50-4E10-AEFE-872E572325E7}" presName="spacer" presStyleCnt="0"/>
      <dgm:spPr/>
    </dgm:pt>
    <dgm:pt modelId="{642B23E2-54D3-4267-995F-26333589EFAE}" type="pres">
      <dgm:prSet presAssocID="{0E709708-195A-4017-8518-B1489C07C41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42B3E00-6050-4115-8118-B725CB9964C0}" type="presOf" srcId="{0E709708-195A-4017-8518-B1489C07C419}" destId="{642B23E2-54D3-4267-995F-26333589EFAE}" srcOrd="0" destOrd="0" presId="urn:microsoft.com/office/officeart/2005/8/layout/vList2"/>
    <dgm:cxn modelId="{1492520F-7933-4A00-BBF7-1F629C5715FB}" type="presOf" srcId="{93935B03-991F-4B30-A628-94BF0050798F}" destId="{7A30C235-83A1-4D96-A9FB-5627FBD414B0}" srcOrd="0" destOrd="0" presId="urn:microsoft.com/office/officeart/2005/8/layout/vList2"/>
    <dgm:cxn modelId="{FB2D9B43-3D67-4DAB-9FA6-C6DD132A7436}" srcId="{93935B03-991F-4B30-A628-94BF0050798F}" destId="{0E709708-195A-4017-8518-B1489C07C419}" srcOrd="2" destOrd="0" parTransId="{2A6AE16C-A37F-45FA-B415-DCE431E2A6A0}" sibTransId="{7D3D7A25-46E3-4F09-81F3-C40FD160CB80}"/>
    <dgm:cxn modelId="{23D4AA46-E8CD-4947-A9F6-F1BEA7E1EBA0}" srcId="{93935B03-991F-4B30-A628-94BF0050798F}" destId="{DF474B27-48AC-45E6-B35F-EF17BE8B0510}" srcOrd="1" destOrd="0" parTransId="{A383CA7D-AF89-45EC-AA57-46E5702F30D7}" sibTransId="{2EA5502E-EC50-4E10-AEFE-872E572325E7}"/>
    <dgm:cxn modelId="{7FE62E72-4EBE-4E79-A6C8-3DEEE233E8FA}" type="presOf" srcId="{70E956B2-B92C-4A37-8F47-D0AB319BEE26}" destId="{4E60A9D7-BF71-4C3A-9CEA-9F24082AD745}" srcOrd="0" destOrd="0" presId="urn:microsoft.com/office/officeart/2005/8/layout/vList2"/>
    <dgm:cxn modelId="{D9EDFBC4-AE0D-4489-9C5B-1470D3342491}" type="presOf" srcId="{DF474B27-48AC-45E6-B35F-EF17BE8B0510}" destId="{9B7EC1D2-988E-4F60-A4D4-BE863F1AC334}" srcOrd="0" destOrd="0" presId="urn:microsoft.com/office/officeart/2005/8/layout/vList2"/>
    <dgm:cxn modelId="{C8B3D2E3-3CEC-44A9-8A3E-066BCC88B439}" srcId="{93935B03-991F-4B30-A628-94BF0050798F}" destId="{70E956B2-B92C-4A37-8F47-D0AB319BEE26}" srcOrd="0" destOrd="0" parTransId="{67C5C4DB-EB3C-4674-A108-9B77F6424F56}" sibTransId="{F79F43E3-6D63-44AB-806B-191CE24A064B}"/>
    <dgm:cxn modelId="{8AF26CA5-C7F7-4E32-9215-E578A1ADA333}" type="presParOf" srcId="{7A30C235-83A1-4D96-A9FB-5627FBD414B0}" destId="{4E60A9D7-BF71-4C3A-9CEA-9F24082AD745}" srcOrd="0" destOrd="0" presId="urn:microsoft.com/office/officeart/2005/8/layout/vList2"/>
    <dgm:cxn modelId="{885626F3-5407-4F0B-BEFF-6359B1C4F71D}" type="presParOf" srcId="{7A30C235-83A1-4D96-A9FB-5627FBD414B0}" destId="{73A9AE9C-B3C9-4246-8FCD-46936D516E93}" srcOrd="1" destOrd="0" presId="urn:microsoft.com/office/officeart/2005/8/layout/vList2"/>
    <dgm:cxn modelId="{873116EC-B55B-4B28-9459-6C7711AA4D8A}" type="presParOf" srcId="{7A30C235-83A1-4D96-A9FB-5627FBD414B0}" destId="{9B7EC1D2-988E-4F60-A4D4-BE863F1AC334}" srcOrd="2" destOrd="0" presId="urn:microsoft.com/office/officeart/2005/8/layout/vList2"/>
    <dgm:cxn modelId="{40159345-5096-4480-819B-937061CAE11D}" type="presParOf" srcId="{7A30C235-83A1-4D96-A9FB-5627FBD414B0}" destId="{A00D3643-4D42-4E3E-B35F-97582881E2F7}" srcOrd="3" destOrd="0" presId="urn:microsoft.com/office/officeart/2005/8/layout/vList2"/>
    <dgm:cxn modelId="{602783B4-D3B3-43BB-84F5-4ADFE934EBAB}" type="presParOf" srcId="{7A30C235-83A1-4D96-A9FB-5627FBD414B0}" destId="{642B23E2-54D3-4267-995F-26333589EF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53FED-ABD0-41E3-8FA5-C30A595A6DD8}">
      <dsp:nvSpPr>
        <dsp:cNvPr id="0" name=""/>
        <dsp:cNvSpPr/>
      </dsp:nvSpPr>
      <dsp:spPr>
        <a:xfrm>
          <a:off x="0" y="454145"/>
          <a:ext cx="5508710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kern="1200"/>
            <a:t>Vorstellung des Spiels</a:t>
          </a:r>
          <a:endParaRPr lang="en-US" sz="4400" kern="1200"/>
        </a:p>
      </dsp:txBody>
      <dsp:txXfrm>
        <a:off x="51517" y="505662"/>
        <a:ext cx="5405676" cy="952306"/>
      </dsp:txXfrm>
    </dsp:sp>
    <dsp:sp modelId="{DDBFF4B3-2B0A-4819-9623-F3D2EB042142}">
      <dsp:nvSpPr>
        <dsp:cNvPr id="0" name=""/>
        <dsp:cNvSpPr/>
      </dsp:nvSpPr>
      <dsp:spPr>
        <a:xfrm>
          <a:off x="0" y="1636205"/>
          <a:ext cx="5508710" cy="105534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kern="1200"/>
            <a:t>Design</a:t>
          </a:r>
          <a:endParaRPr lang="en-US" sz="4400" kern="1200"/>
        </a:p>
      </dsp:txBody>
      <dsp:txXfrm>
        <a:off x="51517" y="1687722"/>
        <a:ext cx="5405676" cy="952306"/>
      </dsp:txXfrm>
    </dsp:sp>
    <dsp:sp modelId="{05B02CFA-E346-4C9C-B540-D693C24FDF1E}">
      <dsp:nvSpPr>
        <dsp:cNvPr id="0" name=""/>
        <dsp:cNvSpPr/>
      </dsp:nvSpPr>
      <dsp:spPr>
        <a:xfrm>
          <a:off x="0" y="2818266"/>
          <a:ext cx="5508710" cy="105534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kern="1200"/>
            <a:t>Spielmechaniken</a:t>
          </a:r>
          <a:endParaRPr lang="en-US" sz="4400" kern="1200"/>
        </a:p>
      </dsp:txBody>
      <dsp:txXfrm>
        <a:off x="51517" y="2869783"/>
        <a:ext cx="5405676" cy="952306"/>
      </dsp:txXfrm>
    </dsp:sp>
    <dsp:sp modelId="{316FDAAD-D83E-44A2-AB5A-1B7637D255E3}">
      <dsp:nvSpPr>
        <dsp:cNvPr id="0" name=""/>
        <dsp:cNvSpPr/>
      </dsp:nvSpPr>
      <dsp:spPr>
        <a:xfrm>
          <a:off x="0" y="4000326"/>
          <a:ext cx="5508710" cy="10553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kern="1200"/>
            <a:t>Vorzeigen des Spiels</a:t>
          </a:r>
          <a:endParaRPr lang="en-US" sz="4400" kern="1200"/>
        </a:p>
      </dsp:txBody>
      <dsp:txXfrm>
        <a:off x="51517" y="4051843"/>
        <a:ext cx="5405676" cy="952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0A9D7-BF71-4C3A-9CEA-9F24082AD745}">
      <dsp:nvSpPr>
        <dsp:cNvPr id="0" name=""/>
        <dsp:cNvSpPr/>
      </dsp:nvSpPr>
      <dsp:spPr>
        <a:xfrm>
          <a:off x="0" y="695458"/>
          <a:ext cx="5508710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300" kern="1200"/>
            <a:t>Rouge-like</a:t>
          </a:r>
          <a:endParaRPr lang="en-US" sz="5300" kern="1200"/>
        </a:p>
      </dsp:txBody>
      <dsp:txXfrm>
        <a:off x="62055" y="757513"/>
        <a:ext cx="5384600" cy="1147095"/>
      </dsp:txXfrm>
    </dsp:sp>
    <dsp:sp modelId="{9B7EC1D2-988E-4F60-A4D4-BE863F1AC334}">
      <dsp:nvSpPr>
        <dsp:cNvPr id="0" name=""/>
        <dsp:cNvSpPr/>
      </dsp:nvSpPr>
      <dsp:spPr>
        <a:xfrm>
          <a:off x="0" y="2119303"/>
          <a:ext cx="5508710" cy="127120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300" kern="1200"/>
            <a:t>Pixelgrafik</a:t>
          </a:r>
          <a:endParaRPr lang="en-US" sz="5300" kern="1200"/>
        </a:p>
      </dsp:txBody>
      <dsp:txXfrm>
        <a:off x="62055" y="2181358"/>
        <a:ext cx="5384600" cy="1147095"/>
      </dsp:txXfrm>
    </dsp:sp>
    <dsp:sp modelId="{642B23E2-54D3-4267-995F-26333589EFAE}">
      <dsp:nvSpPr>
        <dsp:cNvPr id="0" name=""/>
        <dsp:cNvSpPr/>
      </dsp:nvSpPr>
      <dsp:spPr>
        <a:xfrm>
          <a:off x="0" y="3543148"/>
          <a:ext cx="5508710" cy="12712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300" kern="1200"/>
            <a:t>Top-Down Ansicht</a:t>
          </a:r>
          <a:endParaRPr lang="en-US" sz="5300" kern="1200"/>
        </a:p>
      </dsp:txBody>
      <dsp:txXfrm>
        <a:off x="62055" y="3605203"/>
        <a:ext cx="5384600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A3E51-2340-4859-9C30-7F3CAA7CA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46A89B-A398-4CA2-9C31-D57969455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BE01F8-C0AB-43A1-ACB7-C5E2926B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7D6CE-188E-4312-B006-EDE3A279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C61E6-066A-43CC-AACB-A88CC1A9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6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76ED6-DA80-406E-9BFF-50AF51B6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A922AD-DF88-4354-9E46-89DE468C5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3B4A61-293C-4292-AFC0-D8DD3B3B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9CB4AD-9B9B-4845-BCBB-FBA218E0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41C769-7876-4039-BF2B-5BFB0A43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1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E0FE23-CA75-454F-9C4C-4CD23F354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C76380-22D4-409E-870B-EAE75331F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D07686-AF70-43F4-A873-155F51C6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45C4C-6BBA-4382-BE89-83AEAD8A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C04702-7651-4C7B-99F2-FD20FEB4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48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CF6AD-2A10-4E28-80F2-CAC11A3C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51404C-15FA-4260-8793-CE8D006B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0A2A3-85ED-4A13-85ED-C827C275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287380-58D7-4F49-BA54-81F59221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C7FA3-87E9-4D37-9D41-35069D7E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54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E525E-B93B-4C9F-87D1-5CA6FF6C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234FAA-472C-4D7E-80A5-4E83A820A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2F0442-1737-4FCF-B000-F5334D5B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D8143A-F9DC-4084-A4C3-A4EA33DF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E47D4-929E-4964-BBB4-5D4CFF84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61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3850B-5655-4415-92D4-71A24799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440B6B-A158-49EE-A5A2-DA17BB711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6B1B6-9AF5-4B19-AF47-B61505033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E74577-5708-4024-A5C5-0F3B77A3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D5DD2C-A21C-4866-A862-844C62CE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12AE9-8FF4-40D8-B67A-8AD6CE7C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92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4A950-5CD4-4C00-B96E-3A1544E0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1F790F-A07A-4390-8C1C-CD60619E9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436889-742F-4DAF-8FDC-31176694C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E76FD2-5A30-4D8E-9675-350808915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6EF1D0-2D58-4387-A087-0595F6AFE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C8E765-6DD3-4D3B-AED3-E98F76FD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DB1E96-E7E0-49AE-A9BB-B55F63BD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61510-3DDD-4C71-90FB-FAEB10CA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6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DF9A3-7FBC-42EE-B729-CD1DFEF6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00129D-5F50-4998-8D01-EAF3479F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00A01B-46E4-4545-817D-22FBCC9D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437164-325D-4671-B65A-6F3C5374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83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AD3A5A-7AF9-4765-BE06-2AE21597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BE9DF5-1685-493D-B8C0-78C29F58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B707A3-0E35-400B-80AB-1FCAC7DB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47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AD5D6-94A2-473C-973A-42944331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ED9D3-9EFD-4835-B2E3-70EBEFBF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012FFD-F968-42FC-B187-71700A4B4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33BCF8-33C1-4959-8D32-58FDB345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640E26-6F91-4718-BB26-A3623327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0A16B6-3310-4CF5-B524-EE3886B3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32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FC676-042A-473C-AD89-E695E4D6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53D8D4-5B2E-4B8E-BB87-EBD1A2B7D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51E1CB-A231-4A58-856F-C9ADABB77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745513-395B-411C-83EB-A34E0BF1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1B5177-5DCB-4659-9410-FCC14B43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A9E425-1BA6-46C5-8BDF-0F818EF2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80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24A3DD-3C53-46D1-8320-F3DC2B01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7BA466-B3B7-4297-A6B3-9E7036B97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7AD082-D2DD-4E45-99AD-316D0C503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02880-D0F1-469B-A5D0-1E092D35128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D20651-0786-4C25-BEBF-EB2D314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48EDE-9085-4BA5-99DE-662613B2B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53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10A9374-BAC6-48B9-B2F9-0D599AAC7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AF4FDDCF-3B47-4693-8E5A-380956FCE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4572" y="5006768"/>
            <a:ext cx="2537793" cy="1655762"/>
          </a:xfrm>
        </p:spPr>
        <p:txBody>
          <a:bodyPr/>
          <a:lstStyle/>
          <a:p>
            <a:r>
              <a:rPr lang="de-DE" dirty="0"/>
              <a:t>Max Molling Tobias Kofler  Lukas Oberhauser Johannes Stafler</a:t>
            </a:r>
          </a:p>
        </p:txBody>
      </p:sp>
    </p:spTree>
    <p:extLst>
      <p:ext uri="{BB962C8B-B14F-4D97-AF65-F5344CB8AC3E}">
        <p14:creationId xmlns:p14="http://schemas.microsoft.com/office/powerpoint/2010/main" val="92704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38CBD03-6B48-4B7C-B040-3E19C3E2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de-DE" sz="4800"/>
              <a:t>Übersicht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11BE4092-DA31-47E6-ADFA-553FE6CB7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595589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3119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A75E798-1A62-4C7D-823B-68D22E76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de-DE" sz="4800"/>
              <a:t>Vorstellung des Spiels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8C492B2-F6AB-4ABE-984C-D3491719B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799660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196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8E4652C-87E2-444D-A7BB-7244F6B83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25" y="981075"/>
            <a:ext cx="7119938" cy="38957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BD9E343-2407-484C-83D5-44F16AD61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25" y="4933950"/>
            <a:ext cx="5700713" cy="6651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073E733-D2AF-4E7E-8AE9-3E2EA3A8B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388" y="4933950"/>
            <a:ext cx="663575" cy="30321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BE2A898-A091-45E8-9387-0AF4E3132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388" y="5294313"/>
            <a:ext cx="663575" cy="3048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17C89DD-AEA5-44E3-BC8B-8967495295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525" y="4933950"/>
            <a:ext cx="642938" cy="6651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A5D9BC-9AA4-4A68-BCB2-B1BC44B5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918701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Design - Sprites</a:t>
            </a:r>
          </a:p>
        </p:txBody>
      </p:sp>
    </p:spTree>
    <p:extLst>
      <p:ext uri="{BB962C8B-B14F-4D97-AF65-F5344CB8AC3E}">
        <p14:creationId xmlns:p14="http://schemas.microsoft.com/office/powerpoint/2010/main" val="3146705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F8A07E0-8B8B-4CED-B4FF-40771B5D9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"/>
          <a:stretch/>
        </p:blipFill>
        <p:spPr bwMode="auto">
          <a:xfrm>
            <a:off x="20" y="10"/>
            <a:ext cx="6095980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EA4E34B-76C2-4087-9B3D-FB50F760C2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6" b="14101"/>
          <a:stretch/>
        </p:blipFill>
        <p:spPr bwMode="auto">
          <a:xfrm>
            <a:off x="6096000" y="10"/>
            <a:ext cx="6096000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486CDF2-4797-40EB-9A0F-E43A3D9F6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7" b="3852"/>
          <a:stretch/>
        </p:blipFill>
        <p:spPr bwMode="auto">
          <a:xfrm>
            <a:off x="20" y="3429000"/>
            <a:ext cx="609598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E1AA06A-408B-4527-9B03-CC449F8CD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0" r="2" b="6830"/>
          <a:stretch/>
        </p:blipFill>
        <p:spPr bwMode="auto">
          <a:xfrm>
            <a:off x="6096000" y="34290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ame 86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277D0F-E865-4EFC-AA89-BCDEBB00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Design - Level</a:t>
            </a:r>
          </a:p>
        </p:txBody>
      </p:sp>
    </p:spTree>
    <p:extLst>
      <p:ext uri="{BB962C8B-B14F-4D97-AF65-F5344CB8AC3E}">
        <p14:creationId xmlns:p14="http://schemas.microsoft.com/office/powerpoint/2010/main" val="164738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B27A8F1-2809-4E94-8377-68EB75EC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de-DE" sz="4800">
                <a:solidFill>
                  <a:schemeClr val="bg1"/>
                </a:solidFill>
              </a:rPr>
              <a:t>Design - Musik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FE140-6E65-4C12-86BA-45BE0D01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64" y="2615642"/>
            <a:ext cx="5064191" cy="209676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bg1"/>
                </a:solidFill>
              </a:rPr>
              <a:t>„Mystische“ Atmosphäre</a:t>
            </a:r>
          </a:p>
          <a:p>
            <a:pPr marL="0" indent="0">
              <a:buNone/>
            </a:pPr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1AE247-36F1-42E3-8839-2562C555B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359" y="3054720"/>
            <a:ext cx="10843065" cy="292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677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4" name="Group 74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55" name="Oval 75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6" name="Oval 76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Oval 77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8" name="Oval 78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9" name="Oval 79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Oval 80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4C93C3A-9E3A-45E9-A460-3B26D995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4915"/>
            <a:ext cx="4651076" cy="1951075"/>
          </a:xfrm>
          <a:noFill/>
        </p:spPr>
        <p:txBody>
          <a:bodyPr anchor="t">
            <a:normAutofit/>
          </a:bodyPr>
          <a:lstStyle/>
          <a:p>
            <a:r>
              <a:rPr lang="de-DE" sz="4800">
                <a:solidFill>
                  <a:schemeClr val="bg1"/>
                </a:solidFill>
              </a:rPr>
              <a:t>Spielmechanik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A5971-E803-4653-B88C-E02B5605F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684921"/>
            <a:ext cx="5674107" cy="1951087"/>
          </a:xfrm>
          <a:noFill/>
        </p:spPr>
        <p:txBody>
          <a:bodyPr anchor="t">
            <a:normAutofit/>
          </a:bodyPr>
          <a:lstStyle/>
          <a:p>
            <a:r>
              <a:rPr lang="de-DE" sz="1800">
                <a:solidFill>
                  <a:schemeClr val="bg1"/>
                </a:solidFill>
              </a:rPr>
              <a:t>Singleton Pattern</a:t>
            </a:r>
          </a:p>
          <a:p>
            <a:r>
              <a:rPr lang="de-DE" sz="1800">
                <a:solidFill>
                  <a:schemeClr val="bg1"/>
                </a:solidFill>
              </a:rPr>
              <a:t>Libgdx für Collisions und Physics</a:t>
            </a:r>
          </a:p>
          <a:p>
            <a:endParaRPr lang="de-DE" sz="1800">
              <a:solidFill>
                <a:schemeClr val="bg1"/>
              </a:solidFill>
            </a:endParaRPr>
          </a:p>
        </p:txBody>
      </p:sp>
      <p:sp>
        <p:nvSpPr>
          <p:cNvPr id="2061" name="Rectangle 8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2" name="Group 8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3" name="Rectangle 9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4" name="Group 9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EEBD7-9BAE-41F8-8CA7-AD2144DA1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5" r="-1" b="14406"/>
          <a:stretch/>
        </p:blipFill>
        <p:spPr bwMode="auto">
          <a:xfrm>
            <a:off x="629638" y="2708781"/>
            <a:ext cx="10848063" cy="34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5" name="Group 98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31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17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Übersicht</vt:lpstr>
      <vt:lpstr>Vorstellung des Spiels</vt:lpstr>
      <vt:lpstr>Design - Sprites</vt:lpstr>
      <vt:lpstr>Design - Level</vt:lpstr>
      <vt:lpstr>Design - Musik</vt:lpstr>
      <vt:lpstr>Spielmechanik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Binding of Newton</dc:title>
  <dc:creator>Johannes.Stafler_1610</dc:creator>
  <cp:lastModifiedBy>Johannes.Stafler_1610</cp:lastModifiedBy>
  <cp:revision>6</cp:revision>
  <dcterms:created xsi:type="dcterms:W3CDTF">2021-05-23T15:32:10Z</dcterms:created>
  <dcterms:modified xsi:type="dcterms:W3CDTF">2021-05-23T16:51:25Z</dcterms:modified>
</cp:coreProperties>
</file>