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1" r:id="rId3"/>
    <p:sldId id="257" r:id="rId4"/>
    <p:sldId id="262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EBB7E20-C71F-4EB0-A030-FF549CBADD1E}" type="datetimeFigureOut">
              <a:rPr lang="de-IT" smtClean="0"/>
              <a:t>03.05.2021</a:t>
            </a:fld>
            <a:endParaRPr lang="de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de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D96FAE7-8E65-46EB-BB57-992291D9331B}" type="slidenum">
              <a:rPr lang="de-IT" smtClean="0"/>
              <a:t>‹Nr.›</a:t>
            </a:fld>
            <a:endParaRPr lang="de-I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84395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7E20-C71F-4EB0-A030-FF549CBADD1E}" type="datetimeFigureOut">
              <a:rPr lang="de-IT" smtClean="0"/>
              <a:t>03.05.2021</a:t>
            </a:fld>
            <a:endParaRPr lang="de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FAE7-8E65-46EB-BB57-992291D9331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371052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7E20-C71F-4EB0-A030-FF549CBADD1E}" type="datetimeFigureOut">
              <a:rPr lang="de-IT" smtClean="0"/>
              <a:t>03.05.2021</a:t>
            </a:fld>
            <a:endParaRPr lang="de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FAE7-8E65-46EB-BB57-992291D9331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128509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7E20-C71F-4EB0-A030-FF549CBADD1E}" type="datetimeFigureOut">
              <a:rPr lang="de-IT" smtClean="0"/>
              <a:t>03.05.2021</a:t>
            </a:fld>
            <a:endParaRPr lang="de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FAE7-8E65-46EB-BB57-992291D9331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214830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BB7E20-C71F-4EB0-A030-FF549CBADD1E}" type="datetimeFigureOut">
              <a:rPr lang="de-IT" smtClean="0"/>
              <a:t>03.05.2021</a:t>
            </a:fld>
            <a:endParaRPr lang="de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de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96FAE7-8E65-46EB-BB57-992291D9331B}" type="slidenum">
              <a:rPr lang="de-IT" smtClean="0"/>
              <a:t>‹Nr.›</a:t>
            </a:fld>
            <a:endParaRPr lang="de-I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43069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7E20-C71F-4EB0-A030-FF549CBADD1E}" type="datetimeFigureOut">
              <a:rPr lang="de-IT" smtClean="0"/>
              <a:t>03.05.2021</a:t>
            </a:fld>
            <a:endParaRPr lang="de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FAE7-8E65-46EB-BB57-992291D9331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399260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7E20-C71F-4EB0-A030-FF549CBADD1E}" type="datetimeFigureOut">
              <a:rPr lang="de-IT" smtClean="0"/>
              <a:t>03.05.2021</a:t>
            </a:fld>
            <a:endParaRPr lang="de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FAE7-8E65-46EB-BB57-992291D9331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94201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7E20-C71F-4EB0-A030-FF549CBADD1E}" type="datetimeFigureOut">
              <a:rPr lang="de-IT" smtClean="0"/>
              <a:t>03.05.2021</a:t>
            </a:fld>
            <a:endParaRPr lang="de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FAE7-8E65-46EB-BB57-992291D9331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154372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7E20-C71F-4EB0-A030-FF549CBADD1E}" type="datetimeFigureOut">
              <a:rPr lang="de-IT" smtClean="0"/>
              <a:t>03.05.2021</a:t>
            </a:fld>
            <a:endParaRPr lang="de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FAE7-8E65-46EB-BB57-992291D9331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295122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BB7E20-C71F-4EB0-A030-FF549CBADD1E}" type="datetimeFigureOut">
              <a:rPr lang="de-IT" smtClean="0"/>
              <a:t>03.05.2021</a:t>
            </a:fld>
            <a:endParaRPr lang="de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96FAE7-8E65-46EB-BB57-992291D9331B}" type="slidenum">
              <a:rPr lang="de-IT" smtClean="0"/>
              <a:t>‹Nr.›</a:t>
            </a:fld>
            <a:endParaRPr lang="de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663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BB7E20-C71F-4EB0-A030-FF549CBADD1E}" type="datetimeFigureOut">
              <a:rPr lang="de-IT" smtClean="0"/>
              <a:t>03.05.2021</a:t>
            </a:fld>
            <a:endParaRPr lang="de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96FAE7-8E65-46EB-BB57-992291D9331B}" type="slidenum">
              <a:rPr lang="de-IT" smtClean="0"/>
              <a:t>‹Nr.›</a:t>
            </a:fld>
            <a:endParaRPr lang="de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792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EBB7E20-C71F-4EB0-A030-FF549CBADD1E}" type="datetimeFigureOut">
              <a:rPr lang="de-IT" smtClean="0"/>
              <a:t>03.05.2021</a:t>
            </a:fld>
            <a:endParaRPr lang="de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de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D96FAE7-8E65-46EB-BB57-992291D9331B}" type="slidenum">
              <a:rPr lang="de-IT" smtClean="0"/>
              <a:t>‹Nr.›</a:t>
            </a:fld>
            <a:endParaRPr lang="de-I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20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E5F83-B0A0-4C9E-9481-3910E43C75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Binding </a:t>
            </a:r>
            <a:r>
              <a:rPr lang="de-DE" dirty="0" err="1"/>
              <a:t>of</a:t>
            </a:r>
            <a:r>
              <a:rPr lang="de-DE" dirty="0"/>
              <a:t> Newton</a:t>
            </a:r>
            <a:endParaRPr lang="de-I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348A4C-CDF2-4B55-AFC2-7CF1AF3C14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Goller Gabriel, Kofler Tobias, Molling Max, Oberhauser Lukas, </a:t>
            </a:r>
            <a:r>
              <a:rPr lang="de-DE" sz="2800" dirty="0" err="1"/>
              <a:t>Stafler</a:t>
            </a:r>
            <a:r>
              <a:rPr lang="de-DE" sz="2800" dirty="0"/>
              <a:t> Johannes</a:t>
            </a:r>
            <a:endParaRPr lang="de-IT" sz="2800" dirty="0"/>
          </a:p>
        </p:txBody>
      </p:sp>
    </p:spTree>
    <p:extLst>
      <p:ext uri="{BB962C8B-B14F-4D97-AF65-F5344CB8AC3E}">
        <p14:creationId xmlns:p14="http://schemas.microsoft.com/office/powerpoint/2010/main" val="312614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D19E88-326F-47FA-B01C-A3C80AFA6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C7D01CC-331B-4475-A3E4-0E88F1B90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88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8E2B8A2D-F46F-4DA5-8AFF-BC57461C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5B3D09-E2AF-40DF-A9DC-ECE2A3CA2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de-DE" dirty="0"/>
              <a:t>Neue </a:t>
            </a:r>
            <a:r>
              <a:rPr lang="de-DE" dirty="0" err="1"/>
              <a:t>Mechanics</a:t>
            </a:r>
            <a:endParaRPr lang="de-I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928335-D8A9-4C66-8F53-AF0E76B9C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r>
              <a:rPr lang="de-DE" sz="2800" dirty="0"/>
              <a:t>Lauf Animation</a:t>
            </a:r>
          </a:p>
          <a:p>
            <a:r>
              <a:rPr lang="de-DE" sz="2800" dirty="0" err="1"/>
              <a:t>Herzenanzeige</a:t>
            </a:r>
            <a:endParaRPr lang="de-DE" sz="2800" dirty="0"/>
          </a:p>
          <a:p>
            <a:r>
              <a:rPr lang="de-DE" sz="2800" dirty="0"/>
              <a:t>Vollbild</a:t>
            </a:r>
          </a:p>
          <a:p>
            <a:r>
              <a:rPr lang="de-DE" sz="2800" dirty="0"/>
              <a:t>Erste Geschosse</a:t>
            </a:r>
          </a:p>
          <a:p>
            <a:r>
              <a:rPr lang="de-DE" sz="2800" dirty="0"/>
              <a:t>Türen und funktionierende Übergänge</a:t>
            </a:r>
          </a:p>
          <a:p>
            <a:endParaRPr lang="de-DE" sz="2800" dirty="0"/>
          </a:p>
          <a:p>
            <a:endParaRPr lang="de-IT" sz="2800" dirty="0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292BAD85-00E4-4D0A-993C-8372E78E1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814C46D-98C1-4DFA-BF55-732F07E24D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267" b="16503"/>
          <a:stretch/>
        </p:blipFill>
        <p:spPr>
          <a:xfrm>
            <a:off x="4605659" y="2286000"/>
            <a:ext cx="6916903" cy="31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26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21226-1179-4162-8739-37DE55693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 Designs</a:t>
            </a:r>
            <a:endParaRPr lang="de-I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6FDD838-9E12-48F5-9F57-02FB40EAE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082" y="1832218"/>
            <a:ext cx="4353533" cy="12574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CFB4268-0094-40C4-BD80-0EB95EE9C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082" y="3429000"/>
            <a:ext cx="4239217" cy="116221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C4F81C3-5F60-40A0-8950-BF9648362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590" y="2986386"/>
            <a:ext cx="5353050" cy="12573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0699768-0113-4B07-8DBD-C34B2EB5345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250"/>
          <a:stretch/>
        </p:blipFill>
        <p:spPr>
          <a:xfrm>
            <a:off x="1168244" y="5153459"/>
            <a:ext cx="8402102" cy="101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1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1C3159-18F8-4582-96A2-3865692ED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Updates</a:t>
            </a:r>
            <a:endParaRPr lang="de-I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0A24DB-DB7A-4E86-A6D0-FE0E025BF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Main Menu wird gezeichnet und implementiert</a:t>
            </a:r>
          </a:p>
          <a:p>
            <a:r>
              <a:rPr lang="de-DE" sz="2800" dirty="0"/>
              <a:t>Gegner implementieren</a:t>
            </a:r>
          </a:p>
          <a:p>
            <a:r>
              <a:rPr lang="de-DE" sz="2800" dirty="0"/>
              <a:t>Mehrere Ebenen</a:t>
            </a:r>
            <a:endParaRPr lang="de-IT" sz="2800" dirty="0"/>
          </a:p>
        </p:txBody>
      </p:sp>
    </p:spTree>
    <p:extLst>
      <p:ext uri="{BB962C8B-B14F-4D97-AF65-F5344CB8AC3E}">
        <p14:creationId xmlns:p14="http://schemas.microsoft.com/office/powerpoint/2010/main" val="2589930840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Ausschnitt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Ausschnitt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usschnit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TM10001105[[fn=Ausschnitt]]</Template>
  <TotalTime>51</TotalTime>
  <Words>42</Words>
  <Application>Microsoft Office PowerPoint</Application>
  <PresentationFormat>Breitbild</PresentationFormat>
  <Paragraphs>13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7" baseType="lpstr">
      <vt:lpstr>Franklin Gothic Book</vt:lpstr>
      <vt:lpstr>Ausschnitt</vt:lpstr>
      <vt:lpstr>Binding of Newton</vt:lpstr>
      <vt:lpstr>PowerPoint-Präsentation</vt:lpstr>
      <vt:lpstr>Neue Mechanics</vt:lpstr>
      <vt:lpstr>Neue Designs</vt:lpstr>
      <vt:lpstr>Updates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Oberhauser Lukas</dc:creator>
  <cp:lastModifiedBy>Oberhauser Lukas</cp:lastModifiedBy>
  <cp:revision>9</cp:revision>
  <dcterms:created xsi:type="dcterms:W3CDTF">2021-04-19T06:54:06Z</dcterms:created>
  <dcterms:modified xsi:type="dcterms:W3CDTF">2021-05-03T12:20:29Z</dcterms:modified>
</cp:coreProperties>
</file>