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439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105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850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483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306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926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9420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437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9512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6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04/26/2021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E5F83-B0A0-4C9E-9481-3910E43C7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of</a:t>
            </a:r>
            <a:r>
              <a:rPr lang="de-DE" dirty="0"/>
              <a:t> Newton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348A4C-CDF2-4B55-AFC2-7CF1AF3C1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Goller Gabriel, Kofler Tobias, Molling Max, Oberhauser Lukas, </a:t>
            </a:r>
            <a:r>
              <a:rPr lang="de-DE" sz="2800" dirty="0" err="1"/>
              <a:t>Stafler</a:t>
            </a:r>
            <a:r>
              <a:rPr lang="de-DE" sz="2800" dirty="0"/>
              <a:t> Johannes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31261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19E88-326F-47FA-B01C-A3C80AF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1D598F-2983-4B13-B840-3AECB4B9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390101"/>
            <a:ext cx="947869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B3D09-E2AF-40DF-A9DC-ECE2A3CA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e-DE" dirty="0"/>
              <a:t>Designideen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928335-D8A9-4C66-8F53-AF0E76B9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e-DE"/>
              <a:t>Neuer Character: Thomas Edison</a:t>
            </a:r>
          </a:p>
          <a:p>
            <a:endParaRPr lang="de-IT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B0EB6D-35AA-4317-A5C8-7914B44C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384" y="643467"/>
            <a:ext cx="1977490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6C8913-CF8B-40ED-B2FB-47F77710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544" y="3509434"/>
            <a:ext cx="2825170" cy="27051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099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3159-18F8-4582-96A2-3865692E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Updates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A24DB-DB7A-4E86-A6D0-FE0E025B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Verbesserung der </a:t>
            </a:r>
            <a:r>
              <a:rPr lang="de-DE" sz="2800" dirty="0" err="1"/>
              <a:t>collision</a:t>
            </a:r>
            <a:r>
              <a:rPr lang="de-DE" sz="2800" dirty="0"/>
              <a:t> </a:t>
            </a:r>
            <a:r>
              <a:rPr lang="de-DE" sz="2800" dirty="0" err="1"/>
              <a:t>detection</a:t>
            </a:r>
            <a:endParaRPr lang="de-DE" sz="2800" dirty="0"/>
          </a:p>
          <a:p>
            <a:r>
              <a:rPr lang="de-DE" sz="2800" dirty="0"/>
              <a:t>Raumgenerierung implementiert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25899308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30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Franklin Gothic Book</vt:lpstr>
      <vt:lpstr>Ausschnitt</vt:lpstr>
      <vt:lpstr>Binding of Newton</vt:lpstr>
      <vt:lpstr>PowerPoint-Präsentation</vt:lpstr>
      <vt:lpstr>Designideen</vt:lpstr>
      <vt:lpstr>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Oberhauser Lukas</dc:creator>
  <cp:lastModifiedBy>Max Molling</cp:lastModifiedBy>
  <cp:revision>6</cp:revision>
  <dcterms:created xsi:type="dcterms:W3CDTF">2021-04-19T06:54:06Z</dcterms:created>
  <dcterms:modified xsi:type="dcterms:W3CDTF">2021-04-26T11:56:32Z</dcterms:modified>
</cp:coreProperties>
</file>