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05/17/2021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439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05/17/2021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105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05/17/2021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2850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05/17/2021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14830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05/17/2021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306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05/17/2021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9926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05/17/2021</a:t>
            </a:fld>
            <a:endParaRPr lang="de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94201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05/17/2021</a:t>
            </a:fld>
            <a:endParaRPr lang="de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437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05/17/2021</a:t>
            </a:fld>
            <a:endParaRPr lang="de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95122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05/17/2021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663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05/17/2021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92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05/17/2021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20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E5F83-B0A0-4C9E-9481-3910E43C7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of</a:t>
            </a:r>
            <a:r>
              <a:rPr lang="de-DE" dirty="0"/>
              <a:t> Newton</a:t>
            </a:r>
            <a:endParaRPr lang="de-I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348A4C-CDF2-4B55-AFC2-7CF1AF3C1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Goller Gabriel, Kofler Tobias, Molling Max, Oberhauser Lukas, </a:t>
            </a:r>
            <a:r>
              <a:rPr lang="de-DE" sz="2800" dirty="0" err="1"/>
              <a:t>Stafler</a:t>
            </a:r>
            <a:r>
              <a:rPr lang="de-DE" sz="2800" dirty="0"/>
              <a:t> Johannes</a:t>
            </a:r>
            <a:endParaRPr lang="de-IT" sz="2800" dirty="0"/>
          </a:p>
        </p:txBody>
      </p:sp>
    </p:spTree>
    <p:extLst>
      <p:ext uri="{BB962C8B-B14F-4D97-AF65-F5344CB8AC3E}">
        <p14:creationId xmlns:p14="http://schemas.microsoft.com/office/powerpoint/2010/main" val="31261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C6E58-BDEC-487A-93A7-BFDE2079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Neuerungen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0ED2C-AE3B-46A7-AAB6-7C40B8ED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Mini-</a:t>
            </a:r>
            <a:r>
              <a:rPr lang="de-DE" sz="2800" dirty="0" err="1" smtClean="0"/>
              <a:t>Map</a:t>
            </a:r>
            <a:r>
              <a:rPr lang="de-DE" sz="2800" dirty="0" smtClean="0"/>
              <a:t> </a:t>
            </a:r>
            <a:r>
              <a:rPr lang="de-DE" sz="2800" dirty="0" err="1" smtClean="0"/>
              <a:t>designed</a:t>
            </a:r>
            <a:r>
              <a:rPr lang="de-DE" sz="2800" dirty="0"/>
              <a:t> </a:t>
            </a:r>
            <a:r>
              <a:rPr lang="de-DE" sz="2800" dirty="0" smtClean="0"/>
              <a:t>&amp; implementiert</a:t>
            </a:r>
            <a:endParaRPr lang="de-DE" sz="2800" dirty="0"/>
          </a:p>
          <a:p>
            <a:r>
              <a:rPr lang="de-DE" sz="2800" dirty="0" smtClean="0"/>
              <a:t>Fledermausgegner </a:t>
            </a:r>
            <a:r>
              <a:rPr lang="de-DE" sz="2800" dirty="0" smtClean="0"/>
              <a:t>Bewegungen</a:t>
            </a:r>
            <a:endParaRPr lang="de-DE" sz="2800" dirty="0"/>
          </a:p>
          <a:p>
            <a:r>
              <a:rPr lang="de-DE" sz="2800" dirty="0" smtClean="0"/>
              <a:t>Räume der 2. </a:t>
            </a:r>
            <a:r>
              <a:rPr lang="de-DE" sz="2800" dirty="0" smtClean="0"/>
              <a:t>Ebene </a:t>
            </a:r>
            <a:endParaRPr lang="de-DE" sz="2800" dirty="0"/>
          </a:p>
          <a:p>
            <a:r>
              <a:rPr lang="de-DE" sz="2800" dirty="0" smtClean="0"/>
              <a:t>Option Screen </a:t>
            </a:r>
            <a:r>
              <a:rPr lang="de-DE" sz="2800" dirty="0" err="1" smtClean="0"/>
              <a:t>designed</a:t>
            </a:r>
            <a:endParaRPr lang="de-DE" sz="2800" dirty="0" smtClean="0"/>
          </a:p>
          <a:p>
            <a:r>
              <a:rPr lang="de-DE" sz="2800" dirty="0" smtClean="0"/>
              <a:t>Boss </a:t>
            </a:r>
            <a:r>
              <a:rPr lang="de-DE" sz="2800" smtClean="0"/>
              <a:t>raum Generierung</a:t>
            </a:r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624" y="964827"/>
            <a:ext cx="3239838" cy="490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84" y="592679"/>
            <a:ext cx="7880685" cy="52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C3159-18F8-4582-96A2-3865692E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0A24DB-DB7A-4E86-A6D0-FE0E025B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r>
              <a:rPr lang="de-DE" sz="2800" dirty="0" smtClean="0"/>
              <a:t>Fertigstellung Spiel </a:t>
            </a:r>
          </a:p>
          <a:p>
            <a:pPr lvl="1"/>
            <a:r>
              <a:rPr lang="de-DE" sz="2800" dirty="0" smtClean="0"/>
              <a:t>3. </a:t>
            </a:r>
            <a:r>
              <a:rPr lang="de-DE" sz="2800" dirty="0" err="1" smtClean="0"/>
              <a:t>Character</a:t>
            </a:r>
            <a:r>
              <a:rPr lang="de-DE" sz="2800" dirty="0"/>
              <a:t> </a:t>
            </a:r>
            <a:r>
              <a:rPr lang="de-DE" sz="2800" dirty="0" smtClean="0"/>
              <a:t>– 3. Ebene – weitere Gegner</a:t>
            </a:r>
            <a:endParaRPr lang="de-DE" sz="2800" dirty="0"/>
          </a:p>
          <a:p>
            <a:endParaRPr lang="de-IT" sz="2800" dirty="0"/>
          </a:p>
        </p:txBody>
      </p:sp>
    </p:spTree>
    <p:extLst>
      <p:ext uri="{BB962C8B-B14F-4D97-AF65-F5344CB8AC3E}">
        <p14:creationId xmlns:p14="http://schemas.microsoft.com/office/powerpoint/2010/main" val="25899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48</Words>
  <Application>Microsoft Office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Franklin Gothic Book</vt:lpstr>
      <vt:lpstr>Ausschnitt</vt:lpstr>
      <vt:lpstr>Binding of Newton</vt:lpstr>
      <vt:lpstr>Neuerungen</vt:lpstr>
      <vt:lpstr>PowerPoint-Präsentation</vt:lpstr>
      <vt:lpstr>Ziele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Oberhauser Lukas</dc:creator>
  <cp:lastModifiedBy>Max Molling</cp:lastModifiedBy>
  <cp:revision>20</cp:revision>
  <dcterms:created xsi:type="dcterms:W3CDTF">2021-04-19T06:54:06Z</dcterms:created>
  <dcterms:modified xsi:type="dcterms:W3CDTF">2021-05-17T12:07:35Z</dcterms:modified>
</cp:coreProperties>
</file>