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10.05.2021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8734C-A04C-4EE3-B0D4-C878DD6B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387CC-9AF2-43B4-8D28-8FB5C8EB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FAC4EF-15BD-4CBA-84EF-D66A44AB6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6"/>
          <a:stretch/>
        </p:blipFill>
        <p:spPr>
          <a:xfrm>
            <a:off x="318945" y="196343"/>
            <a:ext cx="11554109" cy="64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19E88-326F-47FA-B01C-A3C80AF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5909D0-F592-46E3-A17D-1E1887253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6"/>
          <a:stretch/>
        </p:blipFill>
        <p:spPr>
          <a:xfrm>
            <a:off x="279676" y="196343"/>
            <a:ext cx="11554109" cy="64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C6E58-BDEC-487A-93A7-BFDE207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0ED2C-AE3B-46A7-AAB6-7C40B8E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Health-System</a:t>
            </a:r>
          </a:p>
          <a:p>
            <a:r>
              <a:rPr lang="de-DE" sz="2800" dirty="0"/>
              <a:t>Gegner ansatzweise implementiert</a:t>
            </a:r>
          </a:p>
          <a:p>
            <a:r>
              <a:rPr lang="de-DE" sz="2800" dirty="0"/>
              <a:t>Mehr Räume</a:t>
            </a:r>
          </a:p>
          <a:p>
            <a:r>
              <a:rPr lang="de-DE" sz="2800" dirty="0"/>
              <a:t>Main Menu implementiert</a:t>
            </a:r>
          </a:p>
        </p:txBody>
      </p:sp>
    </p:spTree>
    <p:extLst>
      <p:ext uri="{BB962C8B-B14F-4D97-AF65-F5344CB8AC3E}">
        <p14:creationId xmlns:p14="http://schemas.microsoft.com/office/powerpoint/2010/main" val="397186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1. Ebene fertigstellen</a:t>
            </a:r>
          </a:p>
          <a:p>
            <a:r>
              <a:rPr lang="de-DE" sz="2800" dirty="0"/>
              <a:t>Musik komponieren</a:t>
            </a:r>
          </a:p>
          <a:p>
            <a:r>
              <a:rPr lang="de-DE" sz="2800"/>
              <a:t>Boss-Gegner implementieren</a:t>
            </a:r>
          </a:p>
          <a:p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101</TotalTime>
  <Words>36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Binding of Newton</vt:lpstr>
      <vt:lpstr>PowerPoint-Präsentation</vt:lpstr>
      <vt:lpstr>PowerPoint-Präsentation</vt:lpstr>
      <vt:lpstr>Neuerungen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Oberhauser Lukas</cp:lastModifiedBy>
  <cp:revision>13</cp:revision>
  <dcterms:created xsi:type="dcterms:W3CDTF">2021-04-19T06:54:06Z</dcterms:created>
  <dcterms:modified xsi:type="dcterms:W3CDTF">2021-05-10T12:12:02Z</dcterms:modified>
</cp:coreProperties>
</file>