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19.04.2021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4395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19.04.2021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1052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19.04.2021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2850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19.04.2021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14830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19.04.2021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43069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19.04.2021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99260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19.04.2021</a:t>
            </a:fld>
            <a:endParaRPr lang="de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94201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19.04.2021</a:t>
            </a:fld>
            <a:endParaRPr lang="de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5437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7E20-C71F-4EB0-A030-FF549CBADD1E}" type="datetimeFigureOut">
              <a:rPr lang="de-IT" smtClean="0"/>
              <a:t>19.04.2021</a:t>
            </a:fld>
            <a:endParaRPr lang="de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95122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19.04.2021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663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19.04.2021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92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BB7E20-C71F-4EB0-A030-FF549CBADD1E}" type="datetimeFigureOut">
              <a:rPr lang="de-IT" smtClean="0"/>
              <a:t>19.04.2021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D96FAE7-8E65-46EB-BB57-992291D9331B}" type="slidenum">
              <a:rPr lang="de-IT" smtClean="0"/>
              <a:t>‹Nr.›</a:t>
            </a:fld>
            <a:endParaRPr lang="de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20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E5F83-B0A0-4C9E-9481-3910E43C7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Binding </a:t>
            </a:r>
            <a:r>
              <a:rPr lang="de-DE" dirty="0" err="1"/>
              <a:t>of</a:t>
            </a:r>
            <a:r>
              <a:rPr lang="de-DE" dirty="0"/>
              <a:t> Newton</a:t>
            </a:r>
            <a:endParaRPr lang="de-I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348A4C-CDF2-4B55-AFC2-7CF1AF3C1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Goller Gabriel, Kofler Tobias, Molling Max, Oberhauser Lukas, </a:t>
            </a:r>
            <a:r>
              <a:rPr lang="de-DE" sz="2800" dirty="0" err="1"/>
              <a:t>Stafler</a:t>
            </a:r>
            <a:r>
              <a:rPr lang="de-DE" sz="2800" dirty="0"/>
              <a:t> Johannes</a:t>
            </a:r>
            <a:endParaRPr lang="de-IT" sz="2800" dirty="0"/>
          </a:p>
        </p:txBody>
      </p:sp>
    </p:spTree>
    <p:extLst>
      <p:ext uri="{BB962C8B-B14F-4D97-AF65-F5344CB8AC3E}">
        <p14:creationId xmlns:p14="http://schemas.microsoft.com/office/powerpoint/2010/main" val="312614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D64EB8B-4593-477C-A4C6-F0BCE7F19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203" y="260753"/>
            <a:ext cx="9063593" cy="6336494"/>
          </a:xfrm>
        </p:spPr>
      </p:pic>
    </p:spTree>
    <p:extLst>
      <p:ext uri="{BB962C8B-B14F-4D97-AF65-F5344CB8AC3E}">
        <p14:creationId xmlns:p14="http://schemas.microsoft.com/office/powerpoint/2010/main" val="25068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B3D09-E2AF-40DF-A9DC-ECE2A3CA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Designideen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928335-D8A9-4C66-8F53-AF0E76B9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Charakter, wie Isaac und Mischung aus Newton</a:t>
            </a:r>
            <a:endParaRPr lang="de-IT" sz="2800" dirty="0"/>
          </a:p>
        </p:txBody>
      </p:sp>
      <p:pic>
        <p:nvPicPr>
          <p:cNvPr id="1026" name="Picture 2" descr="Which The Binding of Isaac character are you? (Afterbirth) - Quiz">
            <a:extLst>
              <a:ext uri="{FF2B5EF4-FFF2-40B4-BE49-F238E27FC236}">
                <a16:creationId xmlns:a16="http://schemas.microsoft.com/office/drawing/2014/main" id="{5D3A2487-E6EE-4239-ABBE-903EEDC9A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45" y="2885415"/>
            <a:ext cx="2002646" cy="200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aac Newton - Wikipedia">
            <a:extLst>
              <a:ext uri="{FF2B5EF4-FFF2-40B4-BE49-F238E27FC236}">
                <a16:creationId xmlns:a16="http://schemas.microsoft.com/office/drawing/2014/main" id="{96CF4CF3-BEF5-428C-A287-ED503655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81" y="2885415"/>
            <a:ext cx="2700464" cy="327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92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C3159-18F8-4582-96A2-3865692E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Collision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0A24DB-DB7A-4E86-A6D0-FE0E025B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Grundlegendes </a:t>
            </a:r>
            <a:r>
              <a:rPr lang="de-DE" sz="2800" dirty="0" err="1"/>
              <a:t>Collision</a:t>
            </a:r>
            <a:r>
              <a:rPr lang="de-DE" sz="2800" dirty="0"/>
              <a:t> </a:t>
            </a:r>
            <a:r>
              <a:rPr lang="de-DE" sz="2800" dirty="0" err="1"/>
              <a:t>Detection</a:t>
            </a:r>
            <a:r>
              <a:rPr lang="de-DE" sz="2800" dirty="0"/>
              <a:t> System</a:t>
            </a:r>
            <a:endParaRPr lang="de-IT" sz="2800" dirty="0"/>
          </a:p>
        </p:txBody>
      </p:sp>
      <p:pic>
        <p:nvPicPr>
          <p:cNvPr id="2050" name="Picture 2" descr="Collision detection">
            <a:extLst>
              <a:ext uri="{FF2B5EF4-FFF2-40B4-BE49-F238E27FC236}">
                <a16:creationId xmlns:a16="http://schemas.microsoft.com/office/drawing/2014/main" id="{EFBBDA52-B344-46F0-B5E0-8709FB728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62700"/>
            <a:ext cx="7547260" cy="318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93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E7FF3-E0A8-417F-B133-474EE73A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Programme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25673D-2689-416D-B3A6-4B32EDC1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Tiled</a:t>
            </a:r>
            <a:endParaRPr lang="de-DE" sz="3200" dirty="0"/>
          </a:p>
          <a:p>
            <a:r>
              <a:rPr lang="de-DE" sz="3200" dirty="0" err="1"/>
              <a:t>Texture</a:t>
            </a:r>
            <a:r>
              <a:rPr lang="de-DE" sz="3200" dirty="0"/>
              <a:t> Packer</a:t>
            </a:r>
          </a:p>
          <a:p>
            <a:r>
              <a:rPr lang="de-DE" sz="3200" dirty="0" err="1"/>
              <a:t>Aseprite</a:t>
            </a:r>
            <a:endParaRPr lang="de-IT" sz="3200" dirty="0"/>
          </a:p>
        </p:txBody>
      </p:sp>
      <p:pic>
        <p:nvPicPr>
          <p:cNvPr id="3074" name="Picture 2" descr="Aseprite (@aseprite) | Twitter">
            <a:extLst>
              <a:ext uri="{FF2B5EF4-FFF2-40B4-BE49-F238E27FC236}">
                <a16:creationId xmlns:a16="http://schemas.microsoft.com/office/drawing/2014/main" id="{58BF7B2A-91F4-4495-B9D8-5A57A07BC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22" y="14287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xturePacker - Create Sprite Sheets for your game!">
            <a:extLst>
              <a:ext uri="{FF2B5EF4-FFF2-40B4-BE49-F238E27FC236}">
                <a16:creationId xmlns:a16="http://schemas.microsoft.com/office/drawing/2014/main" id="{C67B69DC-090E-4C29-9F7B-11423FAD3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91" y="1102797"/>
            <a:ext cx="3362617" cy="336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iled for Windows - Free Download - Zwodnik">
            <a:extLst>
              <a:ext uri="{FF2B5EF4-FFF2-40B4-BE49-F238E27FC236}">
                <a16:creationId xmlns:a16="http://schemas.microsoft.com/office/drawing/2014/main" id="{4B5A7B05-651F-4603-961D-D572DD9CE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32" y="4256741"/>
            <a:ext cx="2096259" cy="20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62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7444C-1526-459E-8D8B-4258B18A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E9F685-5D5C-4827-BE53-F6BE04810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IT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B04DB15-EECE-4626-84C0-835736BDB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85" y="1751759"/>
            <a:ext cx="8435878" cy="488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4578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324</TotalTime>
  <Words>38</Words>
  <Application>Microsoft Office PowerPoint</Application>
  <PresentationFormat>Breitbild</PresentationFormat>
  <Paragraphs>11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Franklin Gothic Book</vt:lpstr>
      <vt:lpstr>Ausschnitt</vt:lpstr>
      <vt:lpstr>Binding of Newton</vt:lpstr>
      <vt:lpstr>PowerPoint-Präsentation</vt:lpstr>
      <vt:lpstr>Designideen</vt:lpstr>
      <vt:lpstr>Collision Detection</vt:lpstr>
      <vt:lpstr>Programme</vt:lpstr>
      <vt:lpstr>Mockup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Oberhauser Lukas</dc:creator>
  <cp:lastModifiedBy>Oberhauser Lukas</cp:lastModifiedBy>
  <cp:revision>5</cp:revision>
  <dcterms:created xsi:type="dcterms:W3CDTF">2021-04-19T06:54:06Z</dcterms:created>
  <dcterms:modified xsi:type="dcterms:W3CDTF">2021-04-19T12:39:29Z</dcterms:modified>
</cp:coreProperties>
</file>