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439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10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850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483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6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92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9420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437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9512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6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5F83-B0A0-4C9E-9481-3910E43C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of</a:t>
            </a:r>
            <a:r>
              <a:rPr lang="de-DE" dirty="0"/>
              <a:t> Newton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48A4C-CDF2-4B55-AFC2-7CF1AF3C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Goller Gabriel, Kofler Tobias, Molling Max, Oberhauser Lukas, </a:t>
            </a:r>
            <a:r>
              <a:rPr lang="de-DE" sz="2800" dirty="0" err="1"/>
              <a:t>Stafler</a:t>
            </a:r>
            <a:r>
              <a:rPr lang="de-DE" sz="2800" dirty="0"/>
              <a:t> Johannes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1261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8734C-A04C-4EE3-B0D4-C878DD6B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4261F21-7DBF-4F79-B227-6B52F5E7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0" y="266466"/>
            <a:ext cx="11219630" cy="6325067"/>
          </a:xfrm>
        </p:spPr>
      </p:pic>
    </p:spTree>
    <p:extLst>
      <p:ext uri="{BB962C8B-B14F-4D97-AF65-F5344CB8AC3E}">
        <p14:creationId xmlns:p14="http://schemas.microsoft.com/office/powerpoint/2010/main" val="22087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19E88-326F-47FA-B01C-A3C80AF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5909D0-F592-46E3-A17D-1E1887253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6"/>
          <a:stretch/>
        </p:blipFill>
        <p:spPr>
          <a:xfrm>
            <a:off x="279676" y="196343"/>
            <a:ext cx="11554109" cy="64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C6E58-BDEC-487A-93A7-BFDE2079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0ED2C-AE3B-46A7-AAB6-7C40B8E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Health-System</a:t>
            </a:r>
          </a:p>
          <a:p>
            <a:r>
              <a:rPr lang="de-DE" sz="2800" dirty="0"/>
              <a:t>Gegner ansatzweise implementiert</a:t>
            </a:r>
          </a:p>
          <a:p>
            <a:r>
              <a:rPr lang="de-DE" sz="2800" dirty="0"/>
              <a:t>Mehr Räume</a:t>
            </a:r>
          </a:p>
          <a:p>
            <a:r>
              <a:rPr lang="de-DE" sz="2800" dirty="0"/>
              <a:t>Main Menu implementiert</a:t>
            </a:r>
          </a:p>
        </p:txBody>
      </p:sp>
    </p:spTree>
    <p:extLst>
      <p:ext uri="{BB962C8B-B14F-4D97-AF65-F5344CB8AC3E}">
        <p14:creationId xmlns:p14="http://schemas.microsoft.com/office/powerpoint/2010/main" val="397186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3159-18F8-4582-96A2-3865692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A24DB-DB7A-4E86-A6D0-FE0E025B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1. Ebene fertigstellen</a:t>
            </a:r>
          </a:p>
          <a:p>
            <a:r>
              <a:rPr lang="de-DE" sz="2800" dirty="0"/>
              <a:t>Musik komponieren</a:t>
            </a:r>
          </a:p>
          <a:p>
            <a:r>
              <a:rPr lang="de-DE" sz="2800"/>
              <a:t>Boss-Gegner implementieren</a:t>
            </a:r>
          </a:p>
          <a:p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25899308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103</TotalTime>
  <Words>36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Ausschnitt</vt:lpstr>
      <vt:lpstr>Binding of Newton</vt:lpstr>
      <vt:lpstr>PowerPoint-Präsentation</vt:lpstr>
      <vt:lpstr>PowerPoint-Präsentation</vt:lpstr>
      <vt:lpstr>Neuerungen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 Lukas</dc:creator>
  <cp:lastModifiedBy>Oberhauser Lukas</cp:lastModifiedBy>
  <cp:revision>14</cp:revision>
  <dcterms:created xsi:type="dcterms:W3CDTF">2021-04-19T06:54:06Z</dcterms:created>
  <dcterms:modified xsi:type="dcterms:W3CDTF">2021-05-10T12:18:02Z</dcterms:modified>
</cp:coreProperties>
</file>