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2C7C4-E9C6-424F-B4BC-8BAE0C00E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835BF8-5ED8-458D-8B79-C06E1E1BB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02FCBC-F2FB-4BD8-9E16-E77D2AD6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A326-3E54-4D34-BD5B-1587A8B8B734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8F3620-D56C-4298-AB19-BEFB76F5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D1508A-D827-43C0-8838-B542AFCB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EAD1-8936-4905-8A3B-8548A96EE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63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47E53-5C3C-41C6-9D17-F6EB970C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B94C02-B434-4743-A0F6-F9EF95B8B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8231DD-1584-4427-9D92-3B004513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A326-3E54-4D34-BD5B-1587A8B8B734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E89C1E-A287-488B-8918-F55407B5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BD637E-B711-444C-8BB0-4EAF20F3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EAD1-8936-4905-8A3B-8548A96EE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35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6FDC2D-0AD2-4B30-87B0-8579E3B36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A516FD-6CBE-4197-AC71-BDC27A8B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8E252E-F026-4697-9C51-F1AD6870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A326-3E54-4D34-BD5B-1587A8B8B734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AFC106-9B5C-4A4A-9726-C7AC110A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1C93F2-E3D0-402D-A065-D64743D8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EAD1-8936-4905-8A3B-8548A96EE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47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9EE04-7CD3-4149-A984-C4BDFD0C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5F9C8D-8F9B-4430-905C-A1719B73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1B6262-7E15-4F69-AD13-BC3B2C06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A326-3E54-4D34-BD5B-1587A8B8B734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FFD326-C0FA-4F20-9975-81B5FBAA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F2D5FC-595D-41D2-A448-9F10D1A8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EAD1-8936-4905-8A3B-8548A96EE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300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E0BB7-3A60-466F-99A3-D7F59A29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8937FC-9B7D-4238-9D0E-EB7F0A343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C3D0DC-C0BB-445D-9E46-89FFE725F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A326-3E54-4D34-BD5B-1587A8B8B734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FB90E2-F59A-420F-9C03-9AEFE56F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91DDD5-8AC9-4E0C-A412-5F14B94C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EAD1-8936-4905-8A3B-8548A96EE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498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F0083-9F3E-4D40-B48D-4E363D26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990B6F-B4D9-4B2D-8F82-EFE3032FC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C70394-991C-4010-A40E-C6EACB88A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F00F29-DA2C-4225-B226-4938EC11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A326-3E54-4D34-BD5B-1587A8B8B734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1BC8A5-95DA-4A6B-8EBF-A6A62E57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E20840-A397-4AA5-A31E-ECF656E8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EAD1-8936-4905-8A3B-8548A96EE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84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A6E0D-2568-4FCD-B283-9E33A726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2A83C0-F4E6-4CBB-8D4B-3F777F2D0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BD150C-27A3-4437-9694-EE2D9D6F8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AB754F-B816-4CC2-A872-EAE9E3B4A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E3FF66-B9AE-4A59-AB63-C690EC2C0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697FC2-5355-4937-B445-67378166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A326-3E54-4D34-BD5B-1587A8B8B734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35DB72-D886-48A0-A6AF-EB699572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6DF5C3-B205-4E6B-8627-99110CBF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EAD1-8936-4905-8A3B-8548A96EE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90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E94C8-BAE4-42BF-A777-DF016A6B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08D502-E44C-4B0A-88CD-3AA94091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A326-3E54-4D34-BD5B-1587A8B8B734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87A3D8-B60A-4E60-8309-6AE33FCD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1AF8CB-AC05-4186-912A-4DBC740D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EAD1-8936-4905-8A3B-8548A96EE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22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53144D-BF12-4123-BC7C-052664A3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A326-3E54-4D34-BD5B-1587A8B8B734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8E2F89-5729-4215-9288-9372A247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37D8CD-AB05-432B-9020-86A8AB7C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EAD1-8936-4905-8A3B-8548A96EE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02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A7D98-EA83-445B-8064-CC151B1D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9FC5A9-2648-4827-B21E-70D63BCD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0CE294-D0DC-4711-97BB-16C263876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507583-5656-4FEF-A4B3-CB18F123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A326-3E54-4D34-BD5B-1587A8B8B734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06E716-0BAF-462F-95A0-394ABB04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604A99-A495-4732-9A70-818B0806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EAD1-8936-4905-8A3B-8548A96EE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222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7A658-82DE-4E59-A32A-A228A09E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06ACF9-1741-43B0-BAFD-B955C1C2B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358148-0803-4DEB-B6C3-2AE9F0088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AA3981-67D2-407F-8CAB-65891680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A326-3E54-4D34-BD5B-1587A8B8B734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E10FCE-0D1C-4955-8743-F06ED847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80FBA2-5D06-4F85-933E-9CF02A36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EAD1-8936-4905-8A3B-8548A96EE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99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154041-F31E-453C-BFDC-FD009037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483AA0-CFD5-4C02-9044-BD32A8D9A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17D433-72BE-4E5A-9271-596DEEE08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A326-3E54-4D34-BD5B-1587A8B8B734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9E0FD1-5406-4CA5-868A-92B0BC72A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420D5E-BF20-4CC1-98C4-A5D39883B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CEAD1-8936-4905-8A3B-8548A96EE0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095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760B0-3E37-46E9-837B-391598345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Hello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10EA77-0BBD-46D0-8CA8-44238DDA5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World</a:t>
            </a:r>
            <a:r>
              <a:rPr lang="es-ES" dirty="0"/>
              <a:t>!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5168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Hello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Omar Tabarese</dc:creator>
  <cp:lastModifiedBy>Omar Tabarese</cp:lastModifiedBy>
  <cp:revision>1</cp:revision>
  <dcterms:created xsi:type="dcterms:W3CDTF">2021-10-30T22:49:14Z</dcterms:created>
  <dcterms:modified xsi:type="dcterms:W3CDTF">2021-10-30T22:49:30Z</dcterms:modified>
</cp:coreProperties>
</file>