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55a959a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55a959a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855a959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855a959a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855a959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855a959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55a959a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55a959a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853ba87b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853ba87ba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53ba87b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53ba87b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53ba87b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53ba87b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853ba87b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853ba87b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853ba87b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853ba87b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853ba87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853ba87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853ba87b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853ba87b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53ba87b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53ba87b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53ba87b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53ba87b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53ba87b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853ba87b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853ba87b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853ba87b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53ba87b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53ba87b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855a959a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855a959a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D-DB/vcc_assignment_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ustomersegmentation-435711.dt.r.appspo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51650"/>
            <a:ext cx="85206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22" b="1">
                <a:solidFill>
                  <a:srgbClr val="4A86E8"/>
                </a:solidFill>
                <a:highlight>
                  <a:schemeClr val="lt1"/>
                </a:highlight>
              </a:rPr>
              <a:t>Virtualization &amp; Cloud Computing</a:t>
            </a:r>
            <a:endParaRPr sz="4522" b="1">
              <a:solidFill>
                <a:srgbClr val="4A86E8"/>
              </a:solidFill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42750"/>
            <a:ext cx="8520600" cy="19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Clustering Using K-Means Algorithm Over Google Cloud Platform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3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626100" y="3398125"/>
            <a:ext cx="6012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By: Group - </a:t>
            </a:r>
            <a:r>
              <a:rPr lang="en" sz="1800" dirty="0" smtClean="0">
                <a:solidFill>
                  <a:schemeClr val="dk2"/>
                </a:solidFill>
              </a:rPr>
              <a:t>4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Prince Dubey (G23AI2014)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45635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0" y="1284900"/>
            <a:ext cx="8839200" cy="192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7360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87360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51C75"/>
                </a:solidFill>
              </a:rPr>
              <a:t>Final Outcome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project divides the customers into 5 clusters. The U.I interface looks like this: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425" y="1784000"/>
            <a:ext cx="5306651" cy="27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736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351C75"/>
                </a:solidFill>
              </a:rPr>
              <a:t>GCP V/S LOCAL SYSTEM</a:t>
            </a:r>
            <a:endParaRPr sz="3020" b="1">
              <a:solidFill>
                <a:srgbClr val="351C75"/>
              </a:solidFill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Scalability:</a:t>
            </a:r>
            <a:r>
              <a:rPr lang="en" sz="2200">
                <a:solidFill>
                  <a:schemeClr val="dk1"/>
                </a:solidFill>
              </a:rPr>
              <a:t> GCP handles traffic spikes better than local setups.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Management:</a:t>
            </a:r>
            <a:r>
              <a:rPr lang="en" sz="2200">
                <a:solidFill>
                  <a:schemeClr val="dk1"/>
                </a:solidFill>
              </a:rPr>
              <a:t> GCP automates updates and scaling processes.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Cost:</a:t>
            </a:r>
            <a:r>
              <a:rPr lang="en" sz="2200">
                <a:solidFill>
                  <a:schemeClr val="dk1"/>
                </a:solidFill>
              </a:rPr>
              <a:t> Local development may incur higher maintenance costs over time.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Accessibility:</a:t>
            </a:r>
            <a:r>
              <a:rPr lang="en" sz="2200">
                <a:solidFill>
                  <a:schemeClr val="dk1"/>
                </a:solidFill>
              </a:rPr>
              <a:t> GCP allows access from anywhere with internet.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>
                <a:solidFill>
                  <a:schemeClr val="dk1"/>
                </a:solidFill>
              </a:rPr>
              <a:t>Performance Metrics:</a:t>
            </a:r>
            <a:r>
              <a:rPr lang="en" sz="2200">
                <a:solidFill>
                  <a:schemeClr val="dk1"/>
                </a:solidFill>
              </a:rPr>
              <a:t> Discuss any observed differences in response times.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 b="1">
                <a:solidFill>
                  <a:srgbClr val="351C75"/>
                </a:solidFill>
              </a:rPr>
              <a:t>CONCLUSION</a:t>
            </a:r>
            <a:endParaRPr sz="5020" b="1">
              <a:solidFill>
                <a:srgbClr val="351C75"/>
              </a:solidFill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Deploying the customer segmentation application on GCP not only improved scalability and security but also provided a powerful platform for innovation, paving the way for future enhancements and expansions in data-driven decision-making.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13055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0B5394"/>
                </a:solidFill>
              </a:rPr>
              <a:t>THANK YOU</a:t>
            </a:r>
            <a:endParaRPr sz="54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solidFill>
                  <a:srgbClr val="4A86E8"/>
                </a:solidFill>
              </a:rPr>
              <a:t>ABSTRACT</a:t>
            </a:r>
            <a:endParaRPr sz="3520" b="1">
              <a:solidFill>
                <a:srgbClr val="4A86E8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Businesses face challenges in accurately segmenting customers so that they can enhance their marketing strategies.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this project we have used ML model- K-Means clustering for the data classification task.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Flask web app presents the segmentation results.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solution is then deployed on Google Cloud Platform for reliability and scalability.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also later established the benefits of deploying an web application over cloud platform rather than on local machines.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4A86E8"/>
                </a:solidFill>
              </a:rPr>
              <a:t>URLs To Project</a:t>
            </a:r>
            <a:endParaRPr sz="3020" b="1">
              <a:solidFill>
                <a:srgbClr val="4A86E8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link of our project: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https://github.com/PKD-DB/vcc_assignment_project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our web app. We have disabled it for the moment due to cost issue.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https://customersegmentation-435711.dt.r.appspot.com/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>
                <a:solidFill>
                  <a:srgbClr val="4A86E8"/>
                </a:solidFill>
              </a:rPr>
              <a:t>Code Working - K-Means Clustering</a:t>
            </a:r>
            <a:endParaRPr sz="2820" b="1">
              <a:solidFill>
                <a:srgbClr val="4A86E8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K-Means clustering for our classification task in this case. We had a dataset of Mall_Customers.csv.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had columns :</a:t>
            </a:r>
            <a:br>
              <a:rPr lang="en"/>
            </a:b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63" y="2273525"/>
            <a:ext cx="5934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select our features for model building then based on correlation matrix.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1. Annual Income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2. Spending Score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Then, we used WCSS to help us figure out number of clusters.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Based on this its clear we will be going forward with 5 clusters.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00" y="897800"/>
            <a:ext cx="3971075" cy="2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340675" y="321825"/>
            <a:ext cx="8429400" cy="4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applying our model we get our desired clusters.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48" y="759050"/>
            <a:ext cx="4221975" cy="4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703050"/>
            <a:ext cx="8520600" cy="18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model.pkl to store the trained K-Means models, and serializing using pickle module.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Flask App and a app.yaml file to visualize our model through a web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deployed our model over Google cloud.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75" y="2571750"/>
            <a:ext cx="7179149" cy="23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Deploying The Project On Cloud</a:t>
            </a:r>
            <a:endParaRPr b="1">
              <a:solidFill>
                <a:srgbClr val="4A86E8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6400"/>
            <a:ext cx="867989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Virtualization &amp; Cloud Computing</vt:lpstr>
      <vt:lpstr>ABSTRACT</vt:lpstr>
      <vt:lpstr>URLs To Project</vt:lpstr>
      <vt:lpstr>Code Working - K-Means Clustering</vt:lpstr>
      <vt:lpstr>PowerPoint Presentation</vt:lpstr>
      <vt:lpstr>PowerPoint Presentation</vt:lpstr>
      <vt:lpstr>PowerPoint Presentation</vt:lpstr>
      <vt:lpstr>Deploying The Project On Cloud</vt:lpstr>
      <vt:lpstr>Deploying The Project On Cloud</vt:lpstr>
      <vt:lpstr>Deploying The Project On Cloud</vt:lpstr>
      <vt:lpstr>Deploying The Project On Cloud</vt:lpstr>
      <vt:lpstr>Deploying The Project On Cloud</vt:lpstr>
      <vt:lpstr>Deploying The Project On Cloud</vt:lpstr>
      <vt:lpstr>Final Outcome</vt:lpstr>
      <vt:lpstr>PowerPoint Presentation</vt:lpstr>
      <vt:lpstr>GCP V/S LOCAL SYSTEM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&amp; Cloud Computing</dc:title>
  <cp:lastModifiedBy>Prince Dubey</cp:lastModifiedBy>
  <cp:revision>1</cp:revision>
  <dcterms:modified xsi:type="dcterms:W3CDTF">2024-09-21T16:41:56Z</dcterms:modified>
</cp:coreProperties>
</file>