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D8"/>
    <a:srgbClr val="6000C9"/>
    <a:srgbClr val="00B0F0"/>
    <a:srgbClr val="5EBAB8"/>
    <a:srgbClr val="84CAC8"/>
    <a:srgbClr val="8ECECC"/>
    <a:srgbClr val="56B6B4"/>
    <a:srgbClr val="3D8D8B"/>
    <a:srgbClr val="7235B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5" autoAdjust="0"/>
    <p:restoredTop sz="96405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2568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2/12/24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2/12/24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BBED-2812-9D83-C182-30874D803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48" y="647383"/>
            <a:ext cx="3018471" cy="1766887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7000" b="1" spc="-100" baseline="0"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9C166-D01E-0A4F-581C-99E7A645DD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2995" y="1389003"/>
            <a:ext cx="2286000" cy="110248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E156A3-D678-E5C6-7D85-441D6A911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155" y="2879725"/>
            <a:ext cx="2907792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076198-E52C-0739-9287-05FA9B7175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155" y="3596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10BE62-DE01-CD31-023E-EA4303EE0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55" y="384855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289A40-1E32-1120-13FA-43D6E3BB6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55" y="4061736"/>
            <a:ext cx="2907792" cy="80363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B1E376-88A4-C621-AFFD-EB35FB7D9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1155" y="5120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6E4A675-F4FF-23BD-1294-57EAC542F0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155" y="535350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11741B-0238-25D4-9F73-3068B6E157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1155" y="555906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A48C80F-7500-0132-7EDF-54D5EB6A8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1155" y="690780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CF6126E-66A7-8A04-BBB3-9C96C0EA07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155" y="714801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5FCD25D-46F8-34AD-3C21-8F4F1FF1DF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1155" y="736500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E4A56B1-6CDE-721A-9F34-164692D9A8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995" y="288734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2BB1D-3947-B1AF-4D94-D006885F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58161" y="360449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71639A-802C-10EA-3196-C4E2CBE9CB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810000" y="3651045"/>
            <a:ext cx="498475" cy="532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167709B-B855-39B4-334B-5C06D6F0D2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508" y="3612157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4D587BD-F4C0-3352-BAD1-8EFA7404A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5318" y="3810456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BBF1F78-422D-AF42-30D8-8124A9494F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42460" y="4008316"/>
            <a:ext cx="218313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9C73103-A0FE-2FAC-90A7-1091A9895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0615" y="510476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7B3CC9-7860-E668-7538-BBC96D29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586882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1439350-94DF-1BA7-4358-59D401DCC2D5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3825240" y="5985957"/>
            <a:ext cx="457200" cy="411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BB9BAE4-7F8A-4644-7E7F-8F74D0C900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6268" y="58677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97AF569-3A7A-8C65-587C-272F737352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2458" y="60658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FCA1A24-15AE-BB7B-7B73-EFE2B782A9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68" y="62563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15CBF0-6728-A9DF-7A0B-873EF59AB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6746446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35CB314-10F2-91CA-3BD1-D20D6FB728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48099" y="6869347"/>
            <a:ext cx="421239" cy="3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97BB61A-43CE-B551-60B2-AA9AD9744A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14838" y="68240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591050-5318-EF26-EC1B-59360DA3A4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18648" y="70145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C9CDD-C9FF-1105-F4B2-EE3AD6336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762407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0AE9BCC-92A4-A125-F194-C8C20E86FF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63341" y="7742152"/>
            <a:ext cx="384048" cy="384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39B415F6-8656-295D-9CB6-8F63A9C181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68" y="75441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B85DBD0-12C8-9B1B-6D2B-8490C1A33BC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30078" y="7814668"/>
            <a:ext cx="2286000" cy="742690"/>
          </a:xfrm>
        </p:spPr>
        <p:txBody>
          <a:bodyPr>
            <a:noAutofit/>
          </a:bodyPr>
          <a:lstStyle>
            <a:lvl1pPr marL="171450" indent="-171450">
              <a:lnSpc>
                <a:spcPts val="500"/>
              </a:lnSpc>
              <a:spcBef>
                <a:spcPts val="750"/>
              </a:spcBef>
              <a:buFont typeface="Wingdings" panose="05000000000000000000" pitchFamily="2" charset="2"/>
              <a:buChar char="§"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0D903-79F5-73D0-FF74-914B7D008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580611"/>
            <a:ext cx="630125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E4EADA-DD43-5D15-4B7A-2272FF5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469550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09839-7B3B-677E-44E2-0992FB08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109926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E29951-05B3-6E1E-6E07-AFCB9E96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5257" y="8729873"/>
            <a:ext cx="6470774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25E6A-A4DD-25C5-5AED-1779BDA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7363"/>
            <a:ext cx="5915025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A014-4619-47E3-1FF5-2365F984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3638"/>
            <a:ext cx="5915025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03B1-9FF6-753F-D87F-7BE6E3BF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3A03-D91A-4A48-9084-119DA6FB46A9}" type="datetimeFigureOut">
              <a:rPr lang="en-US" smtClean="0"/>
              <a:t>2/12/24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D624-B13A-5613-92A4-47661EFD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AA0C-7121-4AAC-9837-8F2E4B6F18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jpeg"/><Relationship Id="rId2" Type="http://schemas.openxmlformats.org/officeDocument/2006/relationships/hyperlink" Target="das1907118@stud.kuet.ac.bd" TargetMode="Externa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11F-ECF7-5F66-03BA-C65919A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Biduyt</a:t>
            </a:r>
            <a:r>
              <a:rPr lang="en-US" dirty="0"/>
              <a:t> 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888B-33B6-C39E-F7D5-B29085113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333" y="115821"/>
            <a:ext cx="3404667" cy="912700"/>
          </a:xfrm>
        </p:spPr>
        <p:txBody>
          <a:bodyPr/>
          <a:lstStyle/>
          <a:p>
            <a:r>
              <a:rPr lang="en-US" dirty="0"/>
              <a:t>	 </a:t>
            </a:r>
            <a:r>
              <a:rPr lang="en-US" dirty="0">
                <a:hlinkClick r:id="rId2"/>
              </a:rPr>
              <a:t>das1907118@stud.kuet.ac.bd</a:t>
            </a:r>
            <a:br>
              <a:rPr lang="en-US" dirty="0"/>
            </a:br>
            <a:r>
              <a:rPr lang="en-US" dirty="0"/>
              <a:t>	 01637793410</a:t>
            </a:r>
          </a:p>
          <a:p>
            <a:r>
              <a:rPr lang="en-US" dirty="0"/>
              <a:t>	 Dr. M A Rashid Hall, KUET, Khulna-9203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2FA8746B-5610-0671-E4C1-0BB6164A6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24BE7D-553E-A881-B25A-BA2EE5ED1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1155" y="3540451"/>
            <a:ext cx="2907792" cy="198478"/>
          </a:xfrm>
        </p:spPr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r>
              <a:rPr lang="en-US" dirty="0"/>
              <a:t>Assistant Editor </a:t>
            </a:r>
            <a:r>
              <a:rPr lang="en-US" b="0" dirty="0"/>
              <a:t>I Nod Publishers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320EEEA-6CC6-8FE0-EA44-F568F812AE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155" y="3792090"/>
            <a:ext cx="2907792" cy="198478"/>
          </a:xfrm>
        </p:spPr>
        <p:txBody>
          <a:bodyPr/>
          <a:lstStyle/>
          <a:p>
            <a:r>
              <a:rPr lang="en-US" dirty="0"/>
              <a:t>4/2021 – 1/2023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AE0B8EEC-DDF0-C92C-3A64-E6AB66E4A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1155" y="4005270"/>
            <a:ext cx="2907792" cy="803633"/>
          </a:xfrm>
        </p:spPr>
        <p:txBody>
          <a:bodyPr/>
          <a:lstStyle/>
          <a:p>
            <a:pPr lvl="0"/>
            <a:r>
              <a:rPr lang="en-US" noProof="0" dirty="0"/>
              <a:t>Experienced in managing editorial processes and coordinating with authors, editors, and designers to ensure timely and high-quality book  production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2C23B549-F2D4-3094-63E3-059A1B8FC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2995" y="2887345"/>
            <a:ext cx="2286000" cy="457835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05" name="Picture Placeholder 404" descr="Graduation cap outline">
            <a:extLst>
              <a:ext uri="{FF2B5EF4-FFF2-40B4-BE49-F238E27FC236}">
                <a16:creationId xmlns:a16="http://schemas.microsoft.com/office/drawing/2014/main" id="{3E0D4C3F-F3AB-DFEC-8A53-CE33287079E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4" r="3274"/>
          <a:stretch>
            <a:fillRect/>
          </a:stretch>
        </p:blipFill>
        <p:spPr>
          <a:xfrm>
            <a:off x="3810559" y="3658245"/>
            <a:ext cx="498475" cy="53297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60735C-F377-DCAC-57F9-F924A900EA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42995" y="3359924"/>
            <a:ext cx="3292605" cy="402142"/>
          </a:xfrm>
        </p:spPr>
        <p:txBody>
          <a:bodyPr/>
          <a:lstStyle/>
          <a:p>
            <a:r>
              <a:rPr lang="en-US" sz="1100" dirty="0"/>
              <a:t>Khulna University of Engineering &amp; Technology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0DD518-C824-06A3-D5DC-CBE02ED817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91279" y="3653842"/>
            <a:ext cx="951054" cy="212950"/>
          </a:xfrm>
        </p:spPr>
        <p:txBody>
          <a:bodyPr/>
          <a:lstStyle/>
          <a:p>
            <a:r>
              <a:rPr lang="en-US" dirty="0"/>
              <a:t>2020 – 2025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1D7BA16-7BEC-1193-2EBF-65384035A1A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22458" y="3860551"/>
            <a:ext cx="1133300" cy="226386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/>
              <a:t>3.17 CGPA </a:t>
            </a:r>
            <a:endParaRPr lang="en-US" dirty="0"/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BD419935-D4AC-D726-4743-09E7673A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0615" y="5104765"/>
            <a:ext cx="2286000" cy="457835"/>
          </a:xfrm>
        </p:spPr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407" name="Picture Placeholder 406" descr="Speech outline">
            <a:extLst>
              <a:ext uri="{FF2B5EF4-FFF2-40B4-BE49-F238E27FC236}">
                <a16:creationId xmlns:a16="http://schemas.microsoft.com/office/drawing/2014/main" id="{8DD4CE34-C7D1-901E-9196-34EDAE67F9AA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035" b="5035"/>
          <a:stretch>
            <a:fillRect/>
          </a:stretch>
        </p:blipFill>
        <p:spPr>
          <a:xfrm>
            <a:off x="3826765" y="6854331"/>
            <a:ext cx="457200" cy="411271"/>
          </a:xfrm>
        </p:spPr>
      </p:pic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84E00BE9-1B0B-6793-3BDD-A6BE1B29DE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12758" y="6859447"/>
            <a:ext cx="2286000" cy="198478"/>
          </a:xfrm>
        </p:spPr>
        <p:txBody>
          <a:bodyPr/>
          <a:lstStyle/>
          <a:p>
            <a:pPr lvl="0"/>
            <a:r>
              <a:rPr lang="en-US" noProof="0" dirty="0"/>
              <a:t>Multilingual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7BA7BE08-CF39-5B28-EFF0-A76A2FDBA6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08948" y="7057567"/>
            <a:ext cx="2286000" cy="198478"/>
          </a:xfrm>
        </p:spPr>
        <p:txBody>
          <a:bodyPr/>
          <a:lstStyle/>
          <a:p>
            <a:pPr lvl="0"/>
            <a:r>
              <a:rPr lang="en-US" b="0" noProof="0" dirty="0"/>
              <a:t>English, Hindi, and Spanish</a:t>
            </a:r>
          </a:p>
        </p:txBody>
      </p:sp>
      <p:pic>
        <p:nvPicPr>
          <p:cNvPr id="408" name="Picture Placeholder 407" descr="Laptop with solid fill">
            <a:extLst>
              <a:ext uri="{FF2B5EF4-FFF2-40B4-BE49-F238E27FC236}">
                <a16:creationId xmlns:a16="http://schemas.microsoft.com/office/drawing/2014/main" id="{1C1D3B09-CF8B-7BAD-643C-23D389685C9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962" b="3962"/>
          <a:stretch>
            <a:fillRect/>
          </a:stretch>
        </p:blipFill>
        <p:spPr>
          <a:xfrm>
            <a:off x="3887795" y="5990981"/>
            <a:ext cx="421239" cy="386800"/>
          </a:xfrm>
        </p:spPr>
      </p:pic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3B97F31B-EB05-6B12-8185-54486F9F768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87818" y="5715782"/>
            <a:ext cx="2286000" cy="198478"/>
          </a:xfrm>
        </p:spPr>
        <p:txBody>
          <a:bodyPr/>
          <a:lstStyle/>
          <a:p>
            <a:pPr lvl="0"/>
            <a:r>
              <a:rPr lang="en-US" noProof="0" dirty="0"/>
              <a:t>Programming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B86D92AC-26A2-E331-FB1A-A27CE15E28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87818" y="5940541"/>
            <a:ext cx="2324450" cy="630793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E</a:t>
            </a:r>
            <a:r>
              <a:rPr lang="en-US" noProof="0" dirty="0" err="1"/>
              <a:t>xpert</a:t>
            </a:r>
            <a:r>
              <a:rPr lang="en-US" noProof="0" dirty="0"/>
              <a:t> in MERN, JAVA, Python, NodeJS, Swift</a:t>
            </a:r>
          </a:p>
          <a:p>
            <a:pPr lvl="0">
              <a:spcBef>
                <a:spcPts val="0"/>
              </a:spcBef>
            </a:pPr>
            <a:r>
              <a:rPr lang="en-US" noProof="0" dirty="0"/>
              <a:t>experienced working with Word, Excel, PowerPoint</a:t>
            </a:r>
          </a:p>
        </p:txBody>
      </p:sp>
      <p:pic>
        <p:nvPicPr>
          <p:cNvPr id="664" name="Picture Placeholder 408" descr="Briefcase outline">
            <a:extLst>
              <a:ext uri="{FF2B5EF4-FFF2-40B4-BE49-F238E27FC236}">
                <a16:creationId xmlns:a16="http://schemas.microsoft.com/office/drawing/2014/main" id="{A99722E0-ED5A-5EBA-4E17-D12061EA6D90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B25BB44C-543C-6124-E09D-2136B924190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01FFF5E4-3DB0-48D9-650F-CAB0659773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09034" y="7814668"/>
            <a:ext cx="2548966" cy="742690"/>
          </a:xfrm>
        </p:spPr>
        <p:txBody>
          <a:bodyPr/>
          <a:lstStyle/>
          <a:p>
            <a:pPr lvl="0"/>
            <a:r>
              <a:rPr lang="en-US" noProof="0" dirty="0"/>
              <a:t>Team manager, </a:t>
            </a:r>
            <a:r>
              <a:rPr lang="en-US" dirty="0"/>
              <a:t>1 year, KUET developers.</a:t>
            </a:r>
          </a:p>
          <a:p>
            <a:pPr lvl="0"/>
            <a:r>
              <a:rPr lang="en-US" noProof="0" dirty="0"/>
              <a:t>Web developer, 2 years, </a:t>
            </a:r>
            <a:r>
              <a:rPr lang="en-US" dirty="0"/>
              <a:t>e</a:t>
            </a:r>
            <a:r>
              <a:rPr lang="en-US" noProof="0" dirty="0" err="1"/>
              <a:t>nosis</a:t>
            </a:r>
            <a:r>
              <a:rPr lang="en-US" noProof="0" dirty="0"/>
              <a:t>.</a:t>
            </a:r>
          </a:p>
          <a:p>
            <a:pPr lvl="0"/>
            <a:r>
              <a:rPr lang="en-US" dirty="0"/>
              <a:t>General Secretary, 1 Year, CSE</a:t>
            </a:r>
          </a:p>
          <a:p>
            <a:pPr marL="0" lvl="0" indent="0">
              <a:buNone/>
            </a:pPr>
            <a:r>
              <a:rPr lang="en-US" dirty="0"/>
              <a:t>     Association, KUET</a:t>
            </a:r>
            <a:endParaRPr lang="en-US" noProof="0" dirty="0"/>
          </a:p>
        </p:txBody>
      </p:sp>
      <p:pic>
        <p:nvPicPr>
          <p:cNvPr id="5" name="Graphic 4" descr="Telephone">
            <a:extLst>
              <a:ext uri="{FF2B5EF4-FFF2-40B4-BE49-F238E27FC236}">
                <a16:creationId xmlns:a16="http://schemas.microsoft.com/office/drawing/2014/main" id="{3F0CA101-CCD7-CE41-86E1-8250D2FDF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4411" y="430507"/>
            <a:ext cx="282978" cy="282978"/>
          </a:xfrm>
          <a:prstGeom prst="rect">
            <a:avLst/>
          </a:prstGeom>
        </p:spPr>
      </p:pic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80D6CF34-EF53-0648-B2EB-245F68C728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3995459" y="162723"/>
            <a:ext cx="220882" cy="220882"/>
          </a:xfrm>
          <a:prstGeom prst="rect">
            <a:avLst/>
          </a:prstGeom>
        </p:spPr>
      </p:pic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67591735-A1B1-A144-A6EA-E4C921FBF6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3995459" y="725241"/>
            <a:ext cx="220882" cy="220882"/>
          </a:xfrm>
          <a:prstGeom prst="rect">
            <a:avLst/>
          </a:prstGeom>
        </p:spPr>
      </p:pic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ACA94366-5D29-A145-8AE0-2E8CE5B28D8B}"/>
              </a:ext>
            </a:extLst>
          </p:cNvPr>
          <p:cNvSpPr/>
          <p:nvPr/>
        </p:nvSpPr>
        <p:spPr>
          <a:xfrm>
            <a:off x="4599845" y="1240696"/>
            <a:ext cx="1195028" cy="1223291"/>
          </a:xfrm>
          <a:prstGeom prst="round2DiagRect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23">
            <a:extLst>
              <a:ext uri="{FF2B5EF4-FFF2-40B4-BE49-F238E27FC236}">
                <a16:creationId xmlns:a16="http://schemas.microsoft.com/office/drawing/2014/main" id="{60A09A21-2D8B-7642-B364-D16A7ABED2A3}"/>
              </a:ext>
            </a:extLst>
          </p:cNvPr>
          <p:cNvSpPr txBox="1">
            <a:spLocks/>
          </p:cNvSpPr>
          <p:nvPr/>
        </p:nvSpPr>
        <p:spPr>
          <a:xfrm>
            <a:off x="4309034" y="4046984"/>
            <a:ext cx="2407044" cy="349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Science in Computer Science and Engineering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93423D2E-F82F-D948-AE09-C9A6793ABABC}"/>
              </a:ext>
            </a:extLst>
          </p:cNvPr>
          <p:cNvSpPr txBox="1">
            <a:spLocks/>
          </p:cNvSpPr>
          <p:nvPr/>
        </p:nvSpPr>
        <p:spPr>
          <a:xfrm>
            <a:off x="351155" y="5005526"/>
            <a:ext cx="2907792" cy="19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q"/>
            </a:pPr>
            <a:r>
              <a:rPr lang="en-US" dirty="0"/>
              <a:t>Software Engineer (level 2) </a:t>
            </a:r>
            <a:r>
              <a:rPr lang="en-US" b="0" dirty="0"/>
              <a:t>I </a:t>
            </a:r>
            <a:r>
              <a:rPr lang="en-US" b="0" dirty="0" err="1"/>
              <a:t>REVsystem</a:t>
            </a:r>
            <a:endParaRPr lang="en-US" b="0" dirty="0"/>
          </a:p>
        </p:txBody>
      </p:sp>
      <p:sp>
        <p:nvSpPr>
          <p:cNvPr id="55" name="Text Placeholder 68">
            <a:extLst>
              <a:ext uri="{FF2B5EF4-FFF2-40B4-BE49-F238E27FC236}">
                <a16:creationId xmlns:a16="http://schemas.microsoft.com/office/drawing/2014/main" id="{8FAE1680-E236-E84D-BACE-0050AF8A04A5}"/>
              </a:ext>
            </a:extLst>
          </p:cNvPr>
          <p:cNvSpPr txBox="1">
            <a:spLocks/>
          </p:cNvSpPr>
          <p:nvPr/>
        </p:nvSpPr>
        <p:spPr>
          <a:xfrm>
            <a:off x="351155" y="5257165"/>
            <a:ext cx="2907792" cy="19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1/2023 – 9/2024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8AF2E910-59D1-2249-847D-3D6F7DB40F1A}"/>
              </a:ext>
            </a:extLst>
          </p:cNvPr>
          <p:cNvSpPr txBox="1">
            <a:spLocks/>
          </p:cNvSpPr>
          <p:nvPr/>
        </p:nvSpPr>
        <p:spPr>
          <a:xfrm>
            <a:off x="351155" y="5470346"/>
            <a:ext cx="2907792" cy="520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Experienced in developing app including </a:t>
            </a:r>
            <a:r>
              <a:rPr lang="en-US" dirty="0" err="1"/>
              <a:t>dbms</a:t>
            </a:r>
            <a:r>
              <a:rPr lang="en-US" dirty="0"/>
              <a:t>, front End.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41B592-557E-834E-977A-22199544CDC1}"/>
              </a:ext>
            </a:extLst>
          </p:cNvPr>
          <p:cNvCxnSpPr/>
          <p:nvPr/>
        </p:nvCxnSpPr>
        <p:spPr>
          <a:xfrm>
            <a:off x="0" y="6147412"/>
            <a:ext cx="31067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7A9B3A-8909-4347-A070-B48F84DB1DE7}"/>
              </a:ext>
            </a:extLst>
          </p:cNvPr>
          <p:cNvSpPr txBox="1"/>
          <p:nvPr/>
        </p:nvSpPr>
        <p:spPr>
          <a:xfrm>
            <a:off x="351155" y="6288002"/>
            <a:ext cx="247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Devolpment</a:t>
            </a:r>
            <a:r>
              <a:rPr lang="en-US" sz="2000" b="1" dirty="0">
                <a:latin typeface="+mj-lt"/>
              </a:rPr>
              <a:t> History</a:t>
            </a:r>
          </a:p>
        </p:txBody>
      </p:sp>
    </p:spTree>
    <p:extLst>
      <p:ext uri="{BB962C8B-B14F-4D97-AF65-F5344CB8AC3E}">
        <p14:creationId xmlns:p14="http://schemas.microsoft.com/office/powerpoint/2010/main" val="249607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0">
      <a:dk1>
        <a:sysClr val="windowText" lastClr="000000"/>
      </a:dk1>
      <a:lt1>
        <a:sysClr val="window" lastClr="FFFFFF"/>
      </a:lt1>
      <a:dk2>
        <a:srgbClr val="DCD8DC"/>
      </a:dk2>
      <a:lt2>
        <a:srgbClr val="373545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44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perennial-resume_win32_SL_v9" id="{9A689B47-D4B9-4688-B9E1-DD58B5BC3BA0}" vid="{D5D5E7EE-07C0-4575-A6B1-704D51161F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C63E67-4629-4F2D-A5F9-9C136CF096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D98AAC-24B0-421A-9724-4AF198679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4E986-69AD-45F3-83CA-314051C87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Macintosh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Gill Sans MT</vt:lpstr>
      <vt:lpstr>Rockwell</vt:lpstr>
      <vt:lpstr>Wingdings</vt:lpstr>
      <vt:lpstr>Office Theme</vt:lpstr>
      <vt:lpstr>Biduyt 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2024-02-12T06:27:20Z</dcterms:created>
  <dcterms:modified xsi:type="dcterms:W3CDTF">2024-02-15T20:39:31Z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