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83" r:id="rId5"/>
    <p:sldId id="282" r:id="rId6"/>
    <p:sldId id="298" r:id="rId7"/>
    <p:sldId id="301" r:id="rId8"/>
    <p:sldId id="299" r:id="rId9"/>
    <p:sldId id="300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04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C65A-B4C3-4F42-8A96-1CAB6672FC41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FEEC-07F4-4025-9AE1-C9DC14BC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1867" kern="0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8670265" y="6384274"/>
            <a:ext cx="3318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1000" dirty="0">
                <a:solidFill>
                  <a:prstClr val="white"/>
                </a:solidFill>
              </a:rPr>
              <a:t>|   Copyright © 2014 Tata Consultancy Services Limited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05" y="6375400"/>
            <a:ext cx="3048000" cy="304800"/>
          </a:xfrm>
        </p:spPr>
        <p:txBody>
          <a:bodyPr wrap="none">
            <a:noAutofit/>
          </a:bodyPr>
          <a:lstStyle>
            <a:lvl1pPr marL="0" indent="0" algn="r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46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5874" y="3050232"/>
            <a:ext cx="3286125" cy="3807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7"/>
          <a:stretch/>
        </p:blipFill>
        <p:spPr>
          <a:xfrm>
            <a:off x="0" y="781878"/>
            <a:ext cx="8905462" cy="60761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1867" kern="0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</a:t>
            </a:r>
            <a:r>
              <a:rPr lang="en-US" sz="800" dirty="0" smtClean="0">
                <a:solidFill>
                  <a:prstClr val="white"/>
                </a:solidFill>
              </a:rPr>
              <a:t>2016 </a:t>
            </a:r>
            <a:r>
              <a:rPr lang="en-US" sz="800" dirty="0">
                <a:solidFill>
                  <a:prstClr val="white"/>
                </a:solidFill>
              </a:rPr>
              <a:t>Tata Consultancy Services Limited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849103" y="5667775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Template Version</a:t>
            </a:r>
            <a:r>
              <a:rPr lang="en-US" dirty="0"/>
              <a:t> </a:t>
            </a:r>
            <a:r>
              <a:rPr lang="en-US" dirty="0" smtClean="0"/>
              <a:t>and 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1016" y="781878"/>
            <a:ext cx="3295431" cy="22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2133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916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kgdemo.s3-website.us-east-2.amazonaws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kgdemo.s3-website.us-east-2.amazonaws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kgdemo.s3-website.us-east-2.amazonaws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kgdemo.s3-website.us-east-2.amazonaws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788" y="2053106"/>
            <a:ext cx="10816276" cy="446611"/>
          </a:xfrm>
        </p:spPr>
        <p:txBody>
          <a:bodyPr/>
          <a:lstStyle/>
          <a:p>
            <a:r>
              <a:rPr lang="en-US" dirty="0" err="1" smtClean="0"/>
              <a:t>PoC</a:t>
            </a:r>
            <a:r>
              <a:rPr lang="en-US" dirty="0"/>
              <a:t> - Building a </a:t>
            </a:r>
            <a:r>
              <a:rPr lang="en-US" dirty="0" err="1"/>
              <a:t>Serverless</a:t>
            </a:r>
            <a:r>
              <a:rPr lang="en-US" dirty="0"/>
              <a:t> Web App on AWS Services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961" y="3344540"/>
            <a:ext cx="3954813" cy="457200"/>
          </a:xfrm>
        </p:spPr>
        <p:txBody>
          <a:bodyPr/>
          <a:lstStyle/>
          <a:p>
            <a:r>
              <a:rPr lang="en-US" dirty="0" smtClean="0"/>
              <a:t>By: Pradeep Kumar Gupta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Aug 2019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46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US" dirty="0"/>
              <a:t>get-all-courses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7" y="786149"/>
            <a:ext cx="11004645" cy="5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US" dirty="0"/>
              <a:t>get-course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988"/>
            <a:ext cx="12192000" cy="63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ZA" dirty="0"/>
              <a:t>save-course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15"/>
            <a:ext cx="12192000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ZA" dirty="0"/>
              <a:t>update-course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874"/>
            <a:ext cx="12192000" cy="62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ZA" dirty="0"/>
              <a:t>delete-course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346"/>
            <a:ext cx="12192000" cy="6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– All </a:t>
            </a:r>
            <a:r>
              <a:rPr lang="en-US" dirty="0" err="1" smtClean="0"/>
              <a:t>Lembda</a:t>
            </a:r>
            <a:r>
              <a:rPr lang="en-US" dirty="0" smtClean="0"/>
              <a:t> Function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582"/>
          <a:stretch/>
        </p:blipFill>
        <p:spPr>
          <a:xfrm>
            <a:off x="758839" y="736978"/>
            <a:ext cx="10596097" cy="58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Setting API Gateway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" y="851264"/>
            <a:ext cx="11727977" cy="57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Setting API Gateway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820920"/>
            <a:ext cx="12192000" cy="4733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2005" y="5773002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API Name - https</a:t>
            </a:r>
            <a:r>
              <a:rPr lang="en-ZA" dirty="0"/>
              <a:t>://dap9e3ebdg.execute-api.us-east-2.amazonaws.com/v1</a:t>
            </a:r>
          </a:p>
        </p:txBody>
      </p:sp>
    </p:spTree>
    <p:extLst>
      <p:ext uri="{BB962C8B-B14F-4D97-AF65-F5344CB8AC3E}">
        <p14:creationId xmlns:p14="http://schemas.microsoft.com/office/powerpoint/2010/main" val="249247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– Creating the App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1" y="919231"/>
            <a:ext cx="10663451" cy="54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 smtClean="0"/>
              <a:t>5. Hosting the App in S3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109"/>
            <a:ext cx="12192000" cy="58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73" y="115332"/>
            <a:ext cx="11348852" cy="642647"/>
          </a:xfrm>
        </p:spPr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Objective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1228299"/>
            <a:ext cx="971720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Building </a:t>
            </a:r>
            <a:r>
              <a:rPr lang="en-US" dirty="0"/>
              <a:t>a simple web application using the following AWS Services: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AWS </a:t>
            </a:r>
            <a:r>
              <a:rPr lang="en-US" b="1" dirty="0" err="1"/>
              <a:t>DynamoDB</a:t>
            </a:r>
            <a:r>
              <a:rPr lang="en-US" b="1" dirty="0"/>
              <a:t> </a:t>
            </a:r>
            <a:r>
              <a:rPr lang="en-US" dirty="0"/>
              <a:t>as the database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AWS </a:t>
            </a:r>
            <a:r>
              <a:rPr lang="en-US" b="1" dirty="0"/>
              <a:t>Lambda </a:t>
            </a:r>
            <a:r>
              <a:rPr lang="en-US" dirty="0"/>
              <a:t>to create functions that will read and write from/to </a:t>
            </a:r>
            <a:r>
              <a:rPr lang="en-US" dirty="0" smtClean="0"/>
              <a:t>the </a:t>
            </a:r>
            <a:r>
              <a:rPr lang="en-ZA" dirty="0" smtClean="0"/>
              <a:t>database</a:t>
            </a:r>
            <a:endParaRPr lang="en-ZA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AWS </a:t>
            </a:r>
            <a:r>
              <a:rPr lang="en-US" b="1" dirty="0"/>
              <a:t>API Gateway </a:t>
            </a:r>
            <a:r>
              <a:rPr lang="en-US" dirty="0"/>
              <a:t>to create the REST API that the web application </a:t>
            </a:r>
            <a:r>
              <a:rPr lang="en-US" dirty="0" smtClean="0"/>
              <a:t>will </a:t>
            </a:r>
            <a:r>
              <a:rPr lang="en-ZA" dirty="0" smtClean="0"/>
              <a:t>use</a:t>
            </a:r>
            <a:endParaRPr lang="en-ZA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AWS </a:t>
            </a:r>
            <a:r>
              <a:rPr lang="en-US" b="1" dirty="0"/>
              <a:t>S3 </a:t>
            </a:r>
            <a:r>
              <a:rPr lang="en-US" dirty="0"/>
              <a:t>to host the web application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AWS </a:t>
            </a:r>
            <a:r>
              <a:rPr lang="en-US" b="1" dirty="0" err="1"/>
              <a:t>CloudFront</a:t>
            </a:r>
            <a:r>
              <a:rPr lang="en-US" b="1" dirty="0"/>
              <a:t> </a:t>
            </a:r>
            <a:r>
              <a:rPr lang="en-US" dirty="0"/>
              <a:t>to deliver the web application from a location near </a:t>
            </a:r>
            <a:r>
              <a:rPr lang="en-US" dirty="0" smtClean="0"/>
              <a:t>to </a:t>
            </a:r>
            <a:r>
              <a:rPr lang="en-ZA" dirty="0" smtClean="0"/>
              <a:t>the </a:t>
            </a:r>
            <a:r>
              <a:rPr lang="en-ZA" dirty="0"/>
              <a:t>user's location.</a:t>
            </a:r>
          </a:p>
        </p:txBody>
      </p:sp>
    </p:spTree>
    <p:extLst>
      <p:ext uri="{BB962C8B-B14F-4D97-AF65-F5344CB8AC3E}">
        <p14:creationId xmlns:p14="http://schemas.microsoft.com/office/powerpoint/2010/main" val="1347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 smtClean="0"/>
              <a:t>5. Hosting the App in S3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015"/>
            <a:ext cx="12192000" cy="59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Testing a Web App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12186" y="1006101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http://pkgdemo.s3-website.us-east-2.amazonaws.com/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8" y="1610437"/>
            <a:ext cx="12192000" cy="47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Testing a Web App - New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12186" y="1006101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http://pkgdemo.s3-website.us-east-2.amazonaws.com/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548"/>
            <a:ext cx="12192000" cy="48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Testing a Web App – Edit 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12186" y="1006101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http://pkgdemo.s3-website.us-east-2.amazonaws.com/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13165"/>
            <a:ext cx="12192000" cy="48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0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7" y="101684"/>
            <a:ext cx="11348852" cy="64264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Testing a Web App – Delete my first book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12186" y="1006101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http://pkgdemo.s3-website.us-east-2.amazonaws.com/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" y="1582823"/>
            <a:ext cx="12192000" cy="48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462" y="2763000"/>
            <a:ext cx="9542777" cy="530352"/>
          </a:xfrm>
        </p:spPr>
        <p:txBody>
          <a:bodyPr/>
          <a:lstStyle/>
          <a:p>
            <a:r>
              <a:rPr lang="en-US" sz="6000" dirty="0" smtClean="0"/>
              <a:t>Thank You</a:t>
            </a:r>
            <a:endParaRPr lang="en-ZA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30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48" y="115332"/>
            <a:ext cx="11348852" cy="642647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26" y="1106253"/>
            <a:ext cx="9299462" cy="51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8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101684"/>
            <a:ext cx="11348852" cy="642647"/>
          </a:xfrm>
        </p:spPr>
        <p:txBody>
          <a:bodyPr/>
          <a:lstStyle/>
          <a:p>
            <a:r>
              <a:rPr lang="en-US" dirty="0" smtClean="0"/>
              <a:t>Amazon Login Credential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7" y="1214649"/>
            <a:ext cx="10215333" cy="5220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311" y="846161"/>
            <a:ext cx="89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Development has been done using my AWS Account PRADEEP_GUPTA as below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6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73" y="115332"/>
            <a:ext cx="11348852" cy="642647"/>
          </a:xfrm>
        </p:spPr>
        <p:txBody>
          <a:bodyPr/>
          <a:lstStyle/>
          <a:p>
            <a:r>
              <a:rPr lang="en-US" dirty="0" smtClean="0"/>
              <a:t>Development Approach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832513" y="1774209"/>
            <a:ext cx="532263" cy="477671"/>
            <a:chOff x="2101755" y="2470245"/>
            <a:chExt cx="532263" cy="477671"/>
          </a:xfrm>
        </p:grpSpPr>
        <p:sp>
          <p:nvSpPr>
            <p:cNvPr id="4" name="Oval 3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ZA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1140" y="2513463"/>
            <a:ext cx="532263" cy="477671"/>
            <a:chOff x="2101755" y="2470245"/>
            <a:chExt cx="532263" cy="477671"/>
          </a:xfrm>
        </p:grpSpPr>
        <p:sp>
          <p:nvSpPr>
            <p:cNvPr id="10" name="Oval 9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Z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7492" y="3277737"/>
            <a:ext cx="532263" cy="477671"/>
            <a:chOff x="2101755" y="2470245"/>
            <a:chExt cx="532263" cy="477671"/>
          </a:xfrm>
        </p:grpSpPr>
        <p:sp>
          <p:nvSpPr>
            <p:cNvPr id="13" name="Oval 12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ZA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7492" y="3973773"/>
            <a:ext cx="532263" cy="477671"/>
            <a:chOff x="2101755" y="2470245"/>
            <a:chExt cx="532263" cy="477671"/>
          </a:xfrm>
        </p:grpSpPr>
        <p:sp>
          <p:nvSpPr>
            <p:cNvPr id="16" name="Oval 15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Z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3844" y="4738048"/>
            <a:ext cx="532263" cy="477671"/>
            <a:chOff x="2101755" y="2470245"/>
            <a:chExt cx="532263" cy="477671"/>
          </a:xfrm>
        </p:grpSpPr>
        <p:sp>
          <p:nvSpPr>
            <p:cNvPr id="19" name="Oval 18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ZA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42198" y="1856095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Dynamo DB Data Structure </a:t>
            </a:r>
            <a:endParaRPr lang="en-ZA" dirty="0"/>
          </a:p>
        </p:txBody>
      </p:sp>
      <p:sp>
        <p:nvSpPr>
          <p:cNvPr id="22" name="TextBox 21"/>
          <p:cNvSpPr txBox="1"/>
          <p:nvPr/>
        </p:nvSpPr>
        <p:spPr>
          <a:xfrm>
            <a:off x="1558121" y="2540758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Lambda Function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1574044" y="3307307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API Gateway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1549023" y="4019265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the App</a:t>
            </a:r>
            <a:endParaRPr lang="en-ZA" dirty="0"/>
          </a:p>
        </p:txBody>
      </p:sp>
      <p:sp>
        <p:nvSpPr>
          <p:cNvPr id="25" name="TextBox 24"/>
          <p:cNvSpPr txBox="1"/>
          <p:nvPr/>
        </p:nvSpPr>
        <p:spPr>
          <a:xfrm>
            <a:off x="1564945" y="4758519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Hosting the App in S3</a:t>
            </a:r>
            <a:endParaRPr lang="en-ZA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8823" y="5395415"/>
            <a:ext cx="532263" cy="477671"/>
            <a:chOff x="2101755" y="2470245"/>
            <a:chExt cx="532263" cy="477671"/>
          </a:xfrm>
        </p:grpSpPr>
        <p:sp>
          <p:nvSpPr>
            <p:cNvPr id="27" name="Oval 26"/>
            <p:cNvSpPr/>
            <p:nvPr/>
          </p:nvSpPr>
          <p:spPr>
            <a:xfrm>
              <a:off x="2101755" y="2470245"/>
              <a:ext cx="532263" cy="47767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0937" y="2524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ZA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53572" y="5470477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the </a:t>
            </a:r>
            <a:r>
              <a:rPr lang="en-US" dirty="0" err="1" smtClean="0"/>
              <a:t>webapp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6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29" y="101684"/>
            <a:ext cx="11348852" cy="642647"/>
          </a:xfrm>
        </p:spPr>
        <p:txBody>
          <a:bodyPr/>
          <a:lstStyle/>
          <a:p>
            <a:r>
              <a:rPr lang="en-US" dirty="0" smtClean="0"/>
              <a:t>1. Create Dynamo DB Data Structure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086"/>
          <a:stretch/>
        </p:blipFill>
        <p:spPr>
          <a:xfrm>
            <a:off x="245660" y="841115"/>
            <a:ext cx="11536907" cy="439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2257" y="5431808"/>
            <a:ext cx="61991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ARN:</a:t>
            </a:r>
          </a:p>
          <a:p>
            <a:r>
              <a:rPr lang="en-ZA" dirty="0"/>
              <a:t>arn:aws:dynamodb:us-east-2:862441361416:table/courses</a:t>
            </a:r>
          </a:p>
          <a:p>
            <a:r>
              <a:rPr lang="en-ZA" dirty="0"/>
              <a:t>arn:aws:dynamodb:us-east-2:862441361416:table/authors</a:t>
            </a:r>
          </a:p>
        </p:txBody>
      </p:sp>
    </p:spTree>
    <p:extLst>
      <p:ext uri="{BB962C8B-B14F-4D97-AF65-F5344CB8AC3E}">
        <p14:creationId xmlns:p14="http://schemas.microsoft.com/office/powerpoint/2010/main" val="36674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29" y="101684"/>
            <a:ext cx="11348852" cy="642647"/>
          </a:xfrm>
        </p:spPr>
        <p:txBody>
          <a:bodyPr/>
          <a:lstStyle/>
          <a:p>
            <a:r>
              <a:rPr lang="en-US" dirty="0" smtClean="0"/>
              <a:t>1. Create Dynamo DB Data Structure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873457"/>
            <a:ext cx="11273051" cy="5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559558" y="1214651"/>
            <a:ext cx="72891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Following Lambda Function has been created using Node.js 10.x</a:t>
            </a:r>
          </a:p>
          <a:p>
            <a:endParaRPr lang="en-US" dirty="0" smtClean="0"/>
          </a:p>
          <a:p>
            <a:r>
              <a:rPr lang="en-US" dirty="0"/>
              <a:t>1. get-all-authors to return all the users in the database</a:t>
            </a:r>
            <a:endParaRPr lang="en-US" dirty="0"/>
          </a:p>
          <a:p>
            <a:r>
              <a:rPr lang="en-US" dirty="0"/>
              <a:t>2. get-all-courses to return all the courses in the database</a:t>
            </a:r>
          </a:p>
          <a:p>
            <a:r>
              <a:rPr lang="en-US" dirty="0"/>
              <a:t>3. get-course to return only one course</a:t>
            </a:r>
          </a:p>
          <a:p>
            <a:r>
              <a:rPr lang="en-US" dirty="0"/>
              <a:t>4. save-course to create a new course</a:t>
            </a:r>
          </a:p>
          <a:p>
            <a:r>
              <a:rPr lang="en-US" dirty="0"/>
              <a:t>5. update-course to update a course</a:t>
            </a:r>
          </a:p>
          <a:p>
            <a:r>
              <a:rPr lang="en-US" dirty="0"/>
              <a:t>6. delete-course to delete a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ZA" b="1" dirty="0"/>
              <a:t>Runtime: Node.js </a:t>
            </a:r>
            <a:r>
              <a:rPr lang="en-ZA" b="1" dirty="0" smtClean="0"/>
              <a:t>10.x</a:t>
            </a:r>
          </a:p>
          <a:p>
            <a:endParaRPr lang="en-US" b="1" dirty="0"/>
          </a:p>
          <a:p>
            <a:r>
              <a:rPr lang="en-US" b="1" dirty="0" smtClean="0"/>
              <a:t>Node - Please see .</a:t>
            </a:r>
            <a:r>
              <a:rPr lang="en-US" b="1" dirty="0" err="1" smtClean="0"/>
              <a:t>js</a:t>
            </a:r>
            <a:r>
              <a:rPr lang="en-US" b="1" dirty="0" smtClean="0"/>
              <a:t> file for the functions.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8079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25" y="115332"/>
            <a:ext cx="11348852" cy="642647"/>
          </a:xfrm>
        </p:spPr>
        <p:txBody>
          <a:bodyPr/>
          <a:lstStyle/>
          <a:p>
            <a:r>
              <a:rPr lang="en-US" dirty="0" smtClean="0"/>
              <a:t>2. Creating Lambda Function - </a:t>
            </a:r>
            <a:r>
              <a:rPr lang="en-ZA" dirty="0" smtClean="0"/>
              <a:t>get-all-authors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2" y="827483"/>
            <a:ext cx="10622508" cy="56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9096"/>
      </p:ext>
    </p:extLst>
  </p:cSld>
  <p:clrMapOvr>
    <a:masterClrMapping/>
  </p:clrMapOvr>
</p:sld>
</file>

<file path=ppt/theme/theme1.xml><?xml version="1.0" encoding="utf-8"?>
<a:theme xmlns:a="http://schemas.openxmlformats.org/drawingml/2006/main" name="Corp Template 2014 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 16x9" id="{CEA997B8-D0AF-4806-90EC-E0A3DD910685}" vid="{1F266326-BEB7-47F2-B1B8-5669FDEDA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D67B158B17643A8FA9250A7888977" ma:contentTypeVersion="0" ma:contentTypeDescription="Create a new document." ma:contentTypeScope="" ma:versionID="00557a326f36dd654718c8dbc12c373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93E25C-CB2F-47F1-A86C-629B87F1A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766DBED-A2A7-4937-BF50-BF41960AE74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9FCDC-B7B2-4916-81AF-C24E325101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367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Myriad Pro</vt:lpstr>
      <vt:lpstr>Wingdings</vt:lpstr>
      <vt:lpstr>Corp Template 2014 16x9</vt:lpstr>
      <vt:lpstr>PoC - Building a Serverless Web App on AWS Services</vt:lpstr>
      <vt:lpstr>PoC Objective</vt:lpstr>
      <vt:lpstr>Architecture</vt:lpstr>
      <vt:lpstr>Amazon Login Credential</vt:lpstr>
      <vt:lpstr>Development Approach</vt:lpstr>
      <vt:lpstr>1. Create Dynamo DB Data Structure</vt:lpstr>
      <vt:lpstr>1. Create Dynamo DB Data Structure</vt:lpstr>
      <vt:lpstr>2. Creating Lambda Function</vt:lpstr>
      <vt:lpstr>2. Creating Lambda Function - get-all-authors</vt:lpstr>
      <vt:lpstr>2. Creating Lambda Function - get-all-courses</vt:lpstr>
      <vt:lpstr>2. Creating Lambda Function - get-course</vt:lpstr>
      <vt:lpstr>2. Creating Lambda Function - save-course</vt:lpstr>
      <vt:lpstr>2. Creating Lambda Function - update-course</vt:lpstr>
      <vt:lpstr>2. Creating Lambda Function - delete-course</vt:lpstr>
      <vt:lpstr>2. Creating Lambda Function – All Lembda Function</vt:lpstr>
      <vt:lpstr>3 – Setting API Gateway</vt:lpstr>
      <vt:lpstr>3 – Setting API Gateway</vt:lpstr>
      <vt:lpstr>4 – Creating the App</vt:lpstr>
      <vt:lpstr>5. Hosting the App in S3</vt:lpstr>
      <vt:lpstr>5. Hosting the App in S3</vt:lpstr>
      <vt:lpstr>6. Testing a Web App</vt:lpstr>
      <vt:lpstr>6. Testing a Web App - New</vt:lpstr>
      <vt:lpstr>6. Testing a Web App – Edit </vt:lpstr>
      <vt:lpstr>6. Testing a Web App – Delete my first book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Proposal</dc:title>
  <dc:creator>Sathish Kumar  Krishnan</dc:creator>
  <cp:lastModifiedBy>Tcs</cp:lastModifiedBy>
  <cp:revision>169</cp:revision>
  <dcterms:created xsi:type="dcterms:W3CDTF">2016-06-23T12:15:21Z</dcterms:created>
  <dcterms:modified xsi:type="dcterms:W3CDTF">2019-08-23T16:40:51Z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0x010100CF5D67B158B17643A8FA9250A7888977</vt:lpwstr>
  </property>
</Properties>
</file>