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fmi.uni-sofia.bg/pluginfile.php/125527/mod_resource/content/0/dynamic_annotations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Динамична памет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1600" i="1" dirty="0"/>
              <a:t>Автор: Петър Георгиев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677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9144792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8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06180"/>
            <a:ext cx="9137172" cy="587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2" y="5480335"/>
            <a:ext cx="9137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hlinkClick r:id="rId3"/>
              </a:rPr>
              <a:t>Източник: </a:t>
            </a:r>
            <a:br>
              <a:rPr lang="bg-BG" dirty="0">
                <a:hlinkClick r:id="rId3"/>
              </a:rPr>
            </a:br>
            <a:br>
              <a:rPr lang="en-US" dirty="0">
                <a:hlinkClick r:id="rId3"/>
              </a:rPr>
            </a:br>
            <a:r>
              <a:rPr lang="en-US" sz="1400" dirty="0">
                <a:hlinkClick r:id="rId3"/>
              </a:rPr>
              <a:t>https://learn.fmi.uni-sofia.bg/pluginfile.php/125527/mod_resource/content/0/dynamic_annotations.pdf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925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08" y="337700"/>
            <a:ext cx="7453006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2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91" y="624110"/>
            <a:ext cx="7171041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8862828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9114310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9137172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2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9137172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7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9144792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89" y="624110"/>
            <a:ext cx="9129551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9121930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6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Динамична памет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2025-07-28T10:08:13Z</dcterms:created>
  <dcterms:modified xsi:type="dcterms:W3CDTF">2025-07-28T10:09:07Z</dcterms:modified>
</cp:coreProperties>
</file>