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/>
    <p:restoredTop sz="94595"/>
  </p:normalViewPr>
  <p:slideViewPr>
    <p:cSldViewPr snapToGrid="0" snapToObjects="1">
      <p:cViewPr>
        <p:scale>
          <a:sx n="93" d="100"/>
          <a:sy n="93" d="100"/>
        </p:scale>
        <p:origin x="8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A460-BD1E-284B-BAB7-01DDADBE8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16FB-5F8F-6648-8D13-E7C9131B2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A3D9-53A2-6B43-AC17-FDED7FA9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7282-2C69-F643-98C0-CDF466E8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1FAD9-39A5-F44E-A74C-F3C1ECDA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16E8-9A3C-DF46-BDB7-49E9E48A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A1A9-2CED-1F44-BD28-FB144FEF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0F67-D199-004F-AF4B-42DAD581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9F33-F4C4-BF41-A255-6DE28A4C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0E181-0CD8-6944-AE16-08A7F821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10252-08D5-B143-9DAB-652C48D59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81BC7-7E6F-9C4B-A032-F800905E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9476-36F1-6441-B7AE-E65FFEE4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AD90-DB70-AE4C-BAC5-BFE7559C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29D4-4F2D-5242-B76A-9108DB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5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75DA-BCD3-4A44-9AD8-98B931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5081-AA88-574F-9A0B-00E23022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B05A-2F1F-ED4F-97B9-0A20C43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DFAE-D8D6-A34C-BF96-FE9AD78E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F3C-944C-AB47-A765-39D1F511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2827-244B-8A43-8FB7-AD3CD7B0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73897-8070-0441-9FF9-71CB762E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8417-55BE-6548-A534-6232E84F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F9F9-2BCD-2248-8553-7CEE26C8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A418-A02D-D045-823C-802ACE3D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AE16-B1D3-5B44-834C-F622AF08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4D97-90CE-0842-8498-4A2ABB91A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DDD60-E433-DA43-B9EF-70C41D83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468-780B-EE4D-930F-4FD30CA0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9077-39C0-B549-802D-3C79A196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592F1-CDF4-4F4D-AD6D-642C7846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696D-3B18-F647-A758-84DA869C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8F4-ED78-B145-B60F-812E278AF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B39F0-1C67-834D-B738-2BC826F02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16505-4853-904C-BC9D-28D2D15A6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C1277-C21A-134E-B8B6-A14DC0A5D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E005A-CC8A-9243-8455-D3B27A5A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1D250-2E77-A247-B9D2-F61C29C1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571F7-3083-4546-8F41-3F35E435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3346-5510-E74C-8814-14568663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B5F46-6B81-9E4F-A83C-8A67A30F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97054-132C-9A4F-8D6D-96911E95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AABEB-4D9C-A54C-9D15-625438ED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3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D6A51-D80B-2A40-A2F6-E03FE0AE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6484A-DA3A-614E-91B6-A91E5AE3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B3BB-F25F-574E-BF08-D24CBDCF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5428-A431-F541-A9FB-8AF1EBE0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80D6-7429-D34C-8CE7-6F0498D7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3432A-6D02-E64C-95F5-37FC968C5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A17AC-1985-1941-814A-49182C91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508E-3AF1-D44C-AFE1-771A092E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399A3-656D-3A4F-85FB-574B0AC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A528-DF6F-1940-B780-870FAEE3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56B2C-4904-F94C-BC7B-06DA97D2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BCE9C-C202-2D48-BC5E-AFF7AA0C3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CD0D-0D05-4B42-96FD-C0D978E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F42F7-828E-874B-B105-F7C229CE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F51D3-B041-6F4B-B97D-3E130284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29FBA-615F-3148-816F-9C8FC0E8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F1134-CAE0-7843-A8DA-07BE2BFC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EBD3-6182-9544-8AC8-F7F2788CA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EFDF-3920-FC49-BFA6-D63673340FFC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FF35-6AF6-2F46-AD7A-CB4A73D7C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446E-CBA0-9D4B-8B50-529B39A8A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D969-589F-9144-B143-7B1F10B8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5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AB87-D70E-274E-A6B6-F5271045C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6" y="2868459"/>
            <a:ext cx="10205549" cy="1294083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Poverty in rural Africa and its relationships with environmental resources and ecosystem services</a:t>
            </a:r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999EB-DACA-8A40-ACA1-9CAE56B1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949" y="744187"/>
            <a:ext cx="3852485" cy="864480"/>
          </a:xfrm>
          <a:prstGeom prst="rect">
            <a:avLst/>
          </a:prstGeom>
        </p:spPr>
      </p:pic>
      <p:sp>
        <p:nvSpPr>
          <p:cNvPr id="1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mage result for NERC">
            <a:extLst>
              <a:ext uri="{FF2B5EF4-FFF2-40B4-BE49-F238E27FC236}">
                <a16:creationId xmlns:a16="http://schemas.microsoft.com/office/drawing/2014/main" id="{49858439-3BF8-EA4D-8278-9C660AB1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55954"/>
            <a:ext cx="2964261" cy="60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theiranproject.com/wp-content/uploads/2016/06/IIASA-logo.png">
            <a:extLst>
              <a:ext uri="{FF2B5EF4-FFF2-40B4-BE49-F238E27FC236}">
                <a16:creationId xmlns:a16="http://schemas.microsoft.com/office/drawing/2014/main" id="{23FEC62A-B7C9-4A4C-AE5A-D4A65BE9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653" y="5571067"/>
            <a:ext cx="2328587" cy="9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6D73D2-3263-994E-A05D-AA76FA04B70B}"/>
              </a:ext>
            </a:extLst>
          </p:cNvPr>
          <p:cNvSpPr txBox="1"/>
          <p:nvPr/>
        </p:nvSpPr>
        <p:spPr>
          <a:xfrm>
            <a:off x="90846" y="4828415"/>
            <a:ext cx="41086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Supervisors: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+mj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Dr. Gary Watmough</a:t>
            </a:r>
          </a:p>
          <a:p>
            <a:pPr lvl="1"/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Dr. Casey Ryan</a:t>
            </a:r>
          </a:p>
          <a:p>
            <a:pPr lvl="1"/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Dr. Janet Fisher</a:t>
            </a:r>
          </a:p>
        </p:txBody>
      </p:sp>
    </p:spTree>
    <p:extLst>
      <p:ext uri="{BB962C8B-B14F-4D97-AF65-F5344CB8AC3E}">
        <p14:creationId xmlns:p14="http://schemas.microsoft.com/office/powerpoint/2010/main" val="12162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FC075-81D2-264D-ACCF-F432BF1F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4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5CD3-B887-F745-B5D4-042FF59B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Summary slide with concluding remarks </a:t>
            </a:r>
          </a:p>
        </p:txBody>
      </p:sp>
    </p:spTree>
    <p:extLst>
      <p:ext uri="{BB962C8B-B14F-4D97-AF65-F5344CB8AC3E}">
        <p14:creationId xmlns:p14="http://schemas.microsoft.com/office/powerpoint/2010/main" val="1831293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5E2E-22C4-7F4C-974B-4173529A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3236"/>
            <a:ext cx="10515598" cy="56366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chemeClr val="accent4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0205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0F30-5A36-2548-8C62-0852EE0A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accent4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83D1-A5EE-CE42-9BFC-300F1B5F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E.g. de </a:t>
            </a:r>
            <a:r>
              <a:rPr lang="en-US" sz="2000" dirty="0" err="1">
                <a:solidFill>
                  <a:schemeClr val="accent4"/>
                </a:solidFill>
              </a:rPr>
              <a:t>Sherbinin</a:t>
            </a:r>
            <a:r>
              <a:rPr lang="en-US" sz="2000" dirty="0">
                <a:solidFill>
                  <a:schemeClr val="accent4"/>
                </a:solidFill>
              </a:rPr>
              <a:t> et al., 2009. Population &amp; Environment….</a:t>
            </a:r>
          </a:p>
        </p:txBody>
      </p:sp>
    </p:spTree>
    <p:extLst>
      <p:ext uri="{BB962C8B-B14F-4D97-AF65-F5344CB8AC3E}">
        <p14:creationId xmlns:p14="http://schemas.microsoft.com/office/powerpoint/2010/main" val="1363839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0C64E-4786-9742-834C-B252A737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accent4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A847-6FCC-FB4D-9FDD-216DCCAF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accent4"/>
                </a:solidFill>
              </a:rPr>
              <a:t>Research Background &amp; Rationale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accent4"/>
                </a:solidFill>
              </a:rPr>
              <a:t>Aims and Objectives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accent4"/>
                </a:solidFill>
              </a:rPr>
              <a:t>Interdisciplinary Approach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US" sz="2800" dirty="0">
                <a:solidFill>
                  <a:schemeClr val="accent4"/>
                </a:solidFill>
              </a:rPr>
              <a:t>WP1: Research Article</a:t>
            </a:r>
          </a:p>
          <a:p>
            <a:pPr marL="2114550" lvl="3" indent="-742950">
              <a:buFont typeface="+mj-lt"/>
              <a:buAutoNum type="romanLcPeriod"/>
            </a:pPr>
            <a:r>
              <a:rPr lang="en-US" sz="2800" dirty="0">
                <a:solidFill>
                  <a:schemeClr val="accent4"/>
                </a:solidFill>
              </a:rPr>
              <a:t>  WP2: Developing a Community Typology</a:t>
            </a:r>
          </a:p>
          <a:p>
            <a:pPr marL="2114550" lvl="3" indent="-742950">
              <a:buFont typeface="+mj-lt"/>
              <a:buAutoNum type="romanLcPeriod"/>
            </a:pPr>
            <a:r>
              <a:rPr lang="en-US" sz="2800" dirty="0">
                <a:solidFill>
                  <a:schemeClr val="accent4"/>
                </a:solidFill>
              </a:rPr>
              <a:t>  WP3: Community Typology Comparison</a:t>
            </a:r>
          </a:p>
          <a:p>
            <a:pPr marL="2114550" lvl="3" indent="-742950">
              <a:buFont typeface="+mj-lt"/>
              <a:buAutoNum type="romanLcPeriod"/>
            </a:pPr>
            <a:r>
              <a:rPr lang="en-US" sz="2800" dirty="0">
                <a:solidFill>
                  <a:schemeClr val="accent4"/>
                </a:solidFill>
              </a:rPr>
              <a:t>  WP4: The Bigger Picture: Scale Comparison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accent4"/>
                </a:solidFill>
              </a:rPr>
              <a:t>Concluding Remarks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FD18BF-980B-C443-A3A0-E670FD137F50}"/>
              </a:ext>
            </a:extLst>
          </p:cNvPr>
          <p:cNvCxnSpPr>
            <a:cxnSpLocks/>
          </p:cNvCxnSpPr>
          <p:nvPr/>
        </p:nvCxnSpPr>
        <p:spPr>
          <a:xfrm>
            <a:off x="833002" y="1572155"/>
            <a:ext cx="10520702" cy="0"/>
          </a:xfrm>
          <a:prstGeom prst="line">
            <a:avLst/>
          </a:prstGeom>
          <a:ln w="25400">
            <a:solidFill>
              <a:srgbClr val="009193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2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7AF49-1523-2C41-9517-2D29732B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 b="1" dirty="0" err="1">
                <a:solidFill>
                  <a:schemeClr val="accent4"/>
                </a:solidFill>
              </a:rPr>
              <a:t>i</a:t>
            </a:r>
            <a:r>
              <a:rPr lang="en-US" sz="5000" b="1" dirty="0">
                <a:solidFill>
                  <a:schemeClr val="accent4"/>
                </a:solidFill>
              </a:rPr>
              <a:t>. Pixelation of a Socio-ecological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BE49-2819-F54F-BB9D-BCB13ECB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It’s in the title – “Pixelation is the display of a digitized image where the individual pixels are apparent to the viewer” – in this case the digitized image is a scene from Remotely Sensed Satellite imagery – and the viewer is myself, a socio-ecologist. </a:t>
            </a:r>
          </a:p>
          <a:p>
            <a:endParaRPr lang="en-US" sz="2000" dirty="0">
              <a:solidFill>
                <a:schemeClr val="accent4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A8761F-6BBA-3145-9080-B64550B15D98}"/>
              </a:ext>
            </a:extLst>
          </p:cNvPr>
          <p:cNvCxnSpPr>
            <a:cxnSpLocks/>
          </p:cNvCxnSpPr>
          <p:nvPr/>
        </p:nvCxnSpPr>
        <p:spPr>
          <a:xfrm>
            <a:off x="833002" y="1572155"/>
            <a:ext cx="10520702" cy="0"/>
          </a:xfrm>
          <a:prstGeom prst="line">
            <a:avLst/>
          </a:prstGeom>
          <a:ln w="25400">
            <a:solidFill>
              <a:srgbClr val="009193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51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FD769-8F81-4744-8FBA-A7932659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4"/>
                </a:solidFill>
              </a:rPr>
              <a:t>ii. Pixels in a Socio-ecological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A834-D32F-5741-9189-0BABB938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Identifying the component features within pixels and synthesising these to visualise the socio-ecological system: Framing Perspective – Develop this using RS Slides (Gary)</a:t>
            </a: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9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ACA4E-4BA5-D943-9D9B-7DF52836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4"/>
                </a:solidFill>
              </a:rPr>
              <a:t>3. Interdisciplinary</a:t>
            </a:r>
            <a:r>
              <a:rPr lang="en-US" dirty="0">
                <a:solidFill>
                  <a:schemeClr val="accent4"/>
                </a:solidFill>
              </a:rPr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A860-B4E7-7D49-BE85-2868917C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A diagram integrating the WP’s and how they relate to each other (e.g. TB papers)</a:t>
            </a:r>
          </a:p>
        </p:txBody>
      </p:sp>
    </p:spTree>
    <p:extLst>
      <p:ext uri="{BB962C8B-B14F-4D97-AF65-F5344CB8AC3E}">
        <p14:creationId xmlns:p14="http://schemas.microsoft.com/office/powerpoint/2010/main" val="211917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63B82-47FD-C144-894F-E7EEBCB2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4"/>
                </a:solidFill>
              </a:rPr>
              <a:t>WP1: Review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67A5-F4DA-4F4D-A671-1E61F4A0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33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7EFB5-45CE-BA45-B7C5-0B45ECB6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4"/>
                </a:solidFill>
              </a:rPr>
              <a:t>WP2: Developing a Community Typology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4F5C-C3A3-4A46-8E35-1B7F0871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What is a typology?</a:t>
            </a:r>
          </a:p>
          <a:p>
            <a:endParaRPr lang="en-US" sz="2400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Why is this a good methodology to use?</a:t>
            </a:r>
          </a:p>
          <a:p>
            <a:endParaRPr lang="en-US" sz="2400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An iterative process…..</a:t>
            </a:r>
          </a:p>
          <a:p>
            <a:endParaRPr lang="en-US" sz="2400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Key Research questions for this WP &amp; overarching hypothesis</a:t>
            </a:r>
          </a:p>
        </p:txBody>
      </p:sp>
    </p:spTree>
    <p:extLst>
      <p:ext uri="{BB962C8B-B14F-4D97-AF65-F5344CB8AC3E}">
        <p14:creationId xmlns:p14="http://schemas.microsoft.com/office/powerpoint/2010/main" val="262610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A8A35-C285-BD4D-AC6A-A026B0CC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4"/>
                </a:solidFill>
              </a:rPr>
              <a:t>WP3: Community Typology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ADC2-F3EB-394A-8611-B46A881C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How effective is the community typology at predicating socio-ecological conditions vs asset based indices or e.g. MPI or SLA or Index of Multiple Deprivations?</a:t>
            </a:r>
          </a:p>
        </p:txBody>
      </p:sp>
    </p:spTree>
    <p:extLst>
      <p:ext uri="{BB962C8B-B14F-4D97-AF65-F5344CB8AC3E}">
        <p14:creationId xmlns:p14="http://schemas.microsoft.com/office/powerpoint/2010/main" val="190520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05F9D-99AE-DF45-A821-A365C1A3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4"/>
                </a:solidFill>
              </a:rPr>
              <a:t>WP4: The Bigger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90AC-6586-8646-B47B-1D6270BC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Scale Comparison: ACES </a:t>
            </a:r>
            <a:r>
              <a:rPr lang="en-US" sz="2000" dirty="0">
                <a:solidFill>
                  <a:schemeClr val="accent4"/>
                </a:solidFill>
                <a:sym typeface="Wingdings" pitchFamily="2" charset="2"/>
              </a:rPr>
              <a:t> SESYNC</a:t>
            </a: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0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283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Poverty in rural Africa and its relationships with environmental resources and ecosystem services</vt:lpstr>
      <vt:lpstr>Outline</vt:lpstr>
      <vt:lpstr>i. Pixelation of a Socio-ecological System</vt:lpstr>
      <vt:lpstr>ii. Pixels in a Socio-ecological System</vt:lpstr>
      <vt:lpstr>3. Interdisciplinary Approach</vt:lpstr>
      <vt:lpstr>WP1: Review Article</vt:lpstr>
      <vt:lpstr>WP2: Developing a Community Typology</vt:lpstr>
      <vt:lpstr>WP3: Community Typology Comparison</vt:lpstr>
      <vt:lpstr>WP4: The Bigger Picture</vt:lpstr>
      <vt:lpstr>Summary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in rural Africa and its relationships with environmental resources and ecosystem services</dc:title>
  <dc:creator>HARGREAVES Peter</dc:creator>
  <cp:lastModifiedBy>HARGREAVES Peter</cp:lastModifiedBy>
  <cp:revision>2</cp:revision>
  <dcterms:created xsi:type="dcterms:W3CDTF">2019-01-16T11:37:49Z</dcterms:created>
  <dcterms:modified xsi:type="dcterms:W3CDTF">2019-01-16T13:25:59Z</dcterms:modified>
</cp:coreProperties>
</file>