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90" d="100"/>
          <a:sy n="90" d="100"/>
        </p:scale>
        <p:origin x="978"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E9DF-2C4F-44C4-8E78-E0C4963BF8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87DCBB-8022-444D-81ED-E3E6E56D10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FBF2C7-4194-4B68-B51C-C6DE5CFF3E46}"/>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5" name="Footer Placeholder 4">
            <a:extLst>
              <a:ext uri="{FF2B5EF4-FFF2-40B4-BE49-F238E27FC236}">
                <a16:creationId xmlns:a16="http://schemas.microsoft.com/office/drawing/2014/main" id="{2FD4EBB5-0F55-4A38-9218-C033E130F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7C026-8D4B-4C2A-A88B-4A6933E15532}"/>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227069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8059-9700-4B57-85EE-B430610B0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32E551-33F0-43D8-B50B-D6F32E3233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4BDE8-EABA-4219-9208-B7C09D0780C2}"/>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5" name="Footer Placeholder 4">
            <a:extLst>
              <a:ext uri="{FF2B5EF4-FFF2-40B4-BE49-F238E27FC236}">
                <a16:creationId xmlns:a16="http://schemas.microsoft.com/office/drawing/2014/main" id="{E9E3A46B-992E-4832-83D5-E6BAC5434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A4436-2165-4ABE-83DF-3FBF4D079EF1}"/>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2412967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2423E-8362-48F4-B57A-8B167898C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F9EE88-1EA3-4F51-9082-37B699A2BC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01901-9BCE-4EC2-806B-F3D6E04D4F53}"/>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5" name="Footer Placeholder 4">
            <a:extLst>
              <a:ext uri="{FF2B5EF4-FFF2-40B4-BE49-F238E27FC236}">
                <a16:creationId xmlns:a16="http://schemas.microsoft.com/office/drawing/2014/main" id="{7D4B6C80-362F-4913-B263-63F5EBEE4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3C7B5-3572-49E8-AE7F-05525F0F29F8}"/>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55817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D5EF-3908-4D48-B947-1FC8A3A9EA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AB64A-D6AC-48F9-9DBB-E8729E734C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8F1A1-1B19-4A7E-8BDC-55639010993E}"/>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5" name="Footer Placeholder 4">
            <a:extLst>
              <a:ext uri="{FF2B5EF4-FFF2-40B4-BE49-F238E27FC236}">
                <a16:creationId xmlns:a16="http://schemas.microsoft.com/office/drawing/2014/main" id="{F7EBA0FE-42F6-40DE-B86A-BBA720F4C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7A42D-B104-46B0-AB91-F006137EDDE6}"/>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388609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AA28-7D9A-45E5-AD18-90EE3C16C7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189091-7AAE-4FAC-BC0D-B8BE447A8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F7B03A-BF3F-459C-BFBF-A42E84222909}"/>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5" name="Footer Placeholder 4">
            <a:extLst>
              <a:ext uri="{FF2B5EF4-FFF2-40B4-BE49-F238E27FC236}">
                <a16:creationId xmlns:a16="http://schemas.microsoft.com/office/drawing/2014/main" id="{B043AD09-37DA-4BB0-A49B-7D89F3016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C3F9E-4569-4F28-886F-E229F2BE4022}"/>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110059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82CF-8EEB-4588-9C1C-6DF36D85C3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8469A-81E5-4214-B54C-C27D217276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36DDE4-3A51-48CB-865A-0C9F4C672C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6ACFF-A5F1-4E32-90AE-97D0EED44239}"/>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6" name="Footer Placeholder 5">
            <a:extLst>
              <a:ext uri="{FF2B5EF4-FFF2-40B4-BE49-F238E27FC236}">
                <a16:creationId xmlns:a16="http://schemas.microsoft.com/office/drawing/2014/main" id="{FAC384B1-83D1-4EDB-BC35-FBCD77540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72CD9-CA00-471A-9B8F-BED373A3C253}"/>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130933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FFF9-98EA-40C4-BBA8-22964538A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E24B7F-22B6-4E9B-B9A6-0DA3B44F23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56FF4C-9E4F-4CCE-8D8C-3E9B0E496D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96A9A6-5C05-47E1-8C64-D9C487D1C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9C8C45-9BEE-4C2F-A42C-532BC68E16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D6222-D1C6-4A33-864D-54A13FEEB8D0}"/>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8" name="Footer Placeholder 7">
            <a:extLst>
              <a:ext uri="{FF2B5EF4-FFF2-40B4-BE49-F238E27FC236}">
                <a16:creationId xmlns:a16="http://schemas.microsoft.com/office/drawing/2014/main" id="{3FBAEBC9-0940-4438-B7E9-08EF4F716D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538C0-CE94-4ED3-AC54-78456DF5BCB5}"/>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134822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AEB3-B5B9-4A2B-A721-4714447BC5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20CE3C-F7A7-49FC-AAD3-D0B36AFE8B56}"/>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4" name="Footer Placeholder 3">
            <a:extLst>
              <a:ext uri="{FF2B5EF4-FFF2-40B4-BE49-F238E27FC236}">
                <a16:creationId xmlns:a16="http://schemas.microsoft.com/office/drawing/2014/main" id="{D9B734E9-AF36-43D3-87D5-4D4613EE10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F5281-1DF8-4DEB-B33A-361D713F6128}"/>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344901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9F1FA-C2AA-40DC-AD13-7D5013F4715F}"/>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3" name="Footer Placeholder 2">
            <a:extLst>
              <a:ext uri="{FF2B5EF4-FFF2-40B4-BE49-F238E27FC236}">
                <a16:creationId xmlns:a16="http://schemas.microsoft.com/office/drawing/2014/main" id="{A57075FD-350A-45AF-8660-9587218E10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C6E174-ACB4-4242-94E3-5B6DDCD48303}"/>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140247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B604-3BCC-4BF9-95E0-865699567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42A5A-7D19-4326-8652-67470BA4B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C57850-6377-45F9-9801-383F8430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AA6C90-D457-437B-B933-005F85D11937}"/>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6" name="Footer Placeholder 5">
            <a:extLst>
              <a:ext uri="{FF2B5EF4-FFF2-40B4-BE49-F238E27FC236}">
                <a16:creationId xmlns:a16="http://schemas.microsoft.com/office/drawing/2014/main" id="{F7EFFC33-5B6B-45AA-BB76-5CEBD7939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E4D10-5903-476B-9DEC-FFBC3A47C73B}"/>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116320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0950-C452-40E0-95B3-15F1EED80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440106-3654-43DA-BC69-5EA042672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B947-D56B-49EB-8231-EB0ABA744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417756-4660-415D-9B08-515D91F73C12}"/>
              </a:ext>
            </a:extLst>
          </p:cNvPr>
          <p:cNvSpPr>
            <a:spLocks noGrp="1"/>
          </p:cNvSpPr>
          <p:nvPr>
            <p:ph type="dt" sz="half" idx="10"/>
          </p:nvPr>
        </p:nvSpPr>
        <p:spPr/>
        <p:txBody>
          <a:bodyPr/>
          <a:lstStyle/>
          <a:p>
            <a:fld id="{7BAF082B-C664-4620-BD67-C7DC063E6AAA}" type="datetimeFigureOut">
              <a:rPr lang="en-US" smtClean="0"/>
              <a:t>6/8/2023</a:t>
            </a:fld>
            <a:endParaRPr lang="en-US"/>
          </a:p>
        </p:txBody>
      </p:sp>
      <p:sp>
        <p:nvSpPr>
          <p:cNvPr id="6" name="Footer Placeholder 5">
            <a:extLst>
              <a:ext uri="{FF2B5EF4-FFF2-40B4-BE49-F238E27FC236}">
                <a16:creationId xmlns:a16="http://schemas.microsoft.com/office/drawing/2014/main" id="{D113E76E-EF2C-4565-9067-048D15A3B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2FBE6-BAA8-4AF8-9013-475C1580F3B6}"/>
              </a:ext>
            </a:extLst>
          </p:cNvPr>
          <p:cNvSpPr>
            <a:spLocks noGrp="1"/>
          </p:cNvSpPr>
          <p:nvPr>
            <p:ph type="sldNum" sz="quarter" idx="12"/>
          </p:nvPr>
        </p:nvSpPr>
        <p:spPr/>
        <p:txBody>
          <a:bodyPr/>
          <a:lstStyle/>
          <a:p>
            <a:fld id="{F07E08E8-7EC8-4A0E-8447-E72801DD5B1F}" type="slidenum">
              <a:rPr lang="en-US" smtClean="0"/>
              <a:t>‹#›</a:t>
            </a:fld>
            <a:endParaRPr lang="en-US"/>
          </a:p>
        </p:txBody>
      </p:sp>
    </p:spTree>
    <p:extLst>
      <p:ext uri="{BB962C8B-B14F-4D97-AF65-F5344CB8AC3E}">
        <p14:creationId xmlns:p14="http://schemas.microsoft.com/office/powerpoint/2010/main" val="6271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90329-09D2-4293-8EFF-FA27432F9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BC8D76-1457-4651-BB7D-CA1779D5E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AE271-726F-402A-9920-7928657BFE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F082B-C664-4620-BD67-C7DC063E6AAA}" type="datetimeFigureOut">
              <a:rPr lang="en-US" smtClean="0"/>
              <a:t>6/8/2023</a:t>
            </a:fld>
            <a:endParaRPr lang="en-US"/>
          </a:p>
        </p:txBody>
      </p:sp>
      <p:sp>
        <p:nvSpPr>
          <p:cNvPr id="5" name="Footer Placeholder 4">
            <a:extLst>
              <a:ext uri="{FF2B5EF4-FFF2-40B4-BE49-F238E27FC236}">
                <a16:creationId xmlns:a16="http://schemas.microsoft.com/office/drawing/2014/main" id="{DCEC7BBB-4858-471E-AC3B-B8BDDB819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E21050-A4A6-43EA-872B-0C146F1FDC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E08E8-7EC8-4A0E-8447-E72801DD5B1F}" type="slidenum">
              <a:rPr lang="en-US" smtClean="0"/>
              <a:t>‹#›</a:t>
            </a:fld>
            <a:endParaRPr lang="en-US"/>
          </a:p>
        </p:txBody>
      </p:sp>
    </p:spTree>
    <p:extLst>
      <p:ext uri="{BB962C8B-B14F-4D97-AF65-F5344CB8AC3E}">
        <p14:creationId xmlns:p14="http://schemas.microsoft.com/office/powerpoint/2010/main" val="54062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D6AD3A-5E70-4086-868E-13C7D8093D4A}"/>
              </a:ext>
            </a:extLst>
          </p:cNvPr>
          <p:cNvPicPr>
            <a:picLocks noChangeAspect="1"/>
          </p:cNvPicPr>
          <p:nvPr/>
        </p:nvPicPr>
        <p:blipFill>
          <a:blip r:embed="rId2"/>
          <a:stretch>
            <a:fillRect/>
          </a:stretch>
        </p:blipFill>
        <p:spPr>
          <a:xfrm>
            <a:off x="2448639" y="1321035"/>
            <a:ext cx="6801223" cy="4215929"/>
          </a:xfrm>
          <a:prstGeom prst="rect">
            <a:avLst/>
          </a:prstGeom>
        </p:spPr>
      </p:pic>
    </p:spTree>
    <p:extLst>
      <p:ext uri="{BB962C8B-B14F-4D97-AF65-F5344CB8AC3E}">
        <p14:creationId xmlns:p14="http://schemas.microsoft.com/office/powerpoint/2010/main" val="116516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4376-D1F0-46FA-BBB5-306C554FF7AC}"/>
              </a:ext>
            </a:extLst>
          </p:cNvPr>
          <p:cNvSpPr>
            <a:spLocks noGrp="1"/>
          </p:cNvSpPr>
          <p:nvPr>
            <p:ph type="title"/>
          </p:nvPr>
        </p:nvSpPr>
        <p:spPr>
          <a:xfrm>
            <a:off x="838200" y="365125"/>
            <a:ext cx="10515600" cy="1325563"/>
          </a:xfrm>
        </p:spPr>
        <p:txBody>
          <a:bodyPr/>
          <a:lstStyle/>
          <a:p>
            <a:pPr algn="ctr"/>
            <a:r>
              <a:rPr lang="en-US" dirty="0">
                <a:latin typeface="Arial" panose="020B0604020202020204" pitchFamily="34" charset="0"/>
                <a:cs typeface="Arial" panose="020B0604020202020204" pitchFamily="34" charset="0"/>
              </a:rPr>
              <a:t>Our team</a:t>
            </a:r>
          </a:p>
        </p:txBody>
      </p:sp>
      <p:pic>
        <p:nvPicPr>
          <p:cNvPr id="8" name="Picture 7">
            <a:extLst>
              <a:ext uri="{FF2B5EF4-FFF2-40B4-BE49-F238E27FC236}">
                <a16:creationId xmlns:a16="http://schemas.microsoft.com/office/drawing/2014/main" id="{88C53DFC-784E-4F39-956A-811107B48F5D}"/>
              </a:ext>
            </a:extLst>
          </p:cNvPr>
          <p:cNvPicPr>
            <a:picLocks noChangeAspect="1"/>
          </p:cNvPicPr>
          <p:nvPr/>
        </p:nvPicPr>
        <p:blipFill>
          <a:blip r:embed="rId2"/>
          <a:stretch>
            <a:fillRect/>
          </a:stretch>
        </p:blipFill>
        <p:spPr>
          <a:xfrm>
            <a:off x="624884" y="2432506"/>
            <a:ext cx="2311765" cy="2311765"/>
          </a:xfrm>
          <a:prstGeom prst="rect">
            <a:avLst/>
          </a:prstGeom>
        </p:spPr>
      </p:pic>
      <p:pic>
        <p:nvPicPr>
          <p:cNvPr id="10" name="Picture 9">
            <a:extLst>
              <a:ext uri="{FF2B5EF4-FFF2-40B4-BE49-F238E27FC236}">
                <a16:creationId xmlns:a16="http://schemas.microsoft.com/office/drawing/2014/main" id="{384CAAFF-B5C0-4AFD-8668-B947DFAFE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447" y="2491530"/>
            <a:ext cx="2252741" cy="2252741"/>
          </a:xfrm>
          <a:prstGeom prst="rect">
            <a:avLst/>
          </a:prstGeom>
        </p:spPr>
      </p:pic>
      <p:pic>
        <p:nvPicPr>
          <p:cNvPr id="12" name="Picture 11">
            <a:extLst>
              <a:ext uri="{FF2B5EF4-FFF2-40B4-BE49-F238E27FC236}">
                <a16:creationId xmlns:a16="http://schemas.microsoft.com/office/drawing/2014/main" id="{AADC1CC3-7499-4F10-AF12-260499148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986" y="2491530"/>
            <a:ext cx="2252742" cy="2252742"/>
          </a:xfrm>
          <a:prstGeom prst="rect">
            <a:avLst/>
          </a:prstGeom>
        </p:spPr>
      </p:pic>
      <p:pic>
        <p:nvPicPr>
          <p:cNvPr id="14" name="Picture 13">
            <a:extLst>
              <a:ext uri="{FF2B5EF4-FFF2-40B4-BE49-F238E27FC236}">
                <a16:creationId xmlns:a16="http://schemas.microsoft.com/office/drawing/2014/main" id="{C000D76D-0A47-4EED-93E7-DAD664A538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0565" y="2491530"/>
            <a:ext cx="2252743" cy="2252743"/>
          </a:xfrm>
          <a:prstGeom prst="rect">
            <a:avLst/>
          </a:prstGeom>
        </p:spPr>
      </p:pic>
      <p:sp>
        <p:nvSpPr>
          <p:cNvPr id="15" name="TextBox 14">
            <a:extLst>
              <a:ext uri="{FF2B5EF4-FFF2-40B4-BE49-F238E27FC236}">
                <a16:creationId xmlns:a16="http://schemas.microsoft.com/office/drawing/2014/main" id="{7824B012-BAAE-49D8-B1FC-4DAC0EE64419}"/>
              </a:ext>
            </a:extLst>
          </p:cNvPr>
          <p:cNvSpPr txBox="1"/>
          <p:nvPr/>
        </p:nvSpPr>
        <p:spPr>
          <a:xfrm>
            <a:off x="915943" y="4744270"/>
            <a:ext cx="1652631"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Scrum trainer</a:t>
            </a:r>
          </a:p>
          <a:p>
            <a:pPr algn="ctr"/>
            <a:r>
              <a:rPr lang="en-US" dirty="0">
                <a:latin typeface="Arial" panose="020B0604020202020204" pitchFamily="34" charset="0"/>
                <a:cs typeface="Arial" panose="020B0604020202020204" pitchFamily="34" charset="0"/>
              </a:rPr>
              <a:t>Perla Hristova</a:t>
            </a:r>
          </a:p>
        </p:txBody>
      </p:sp>
      <p:sp>
        <p:nvSpPr>
          <p:cNvPr id="19" name="Rectangle 18">
            <a:extLst>
              <a:ext uri="{FF2B5EF4-FFF2-40B4-BE49-F238E27FC236}">
                <a16:creationId xmlns:a16="http://schemas.microsoft.com/office/drawing/2014/main" id="{566AE434-CC4D-4ED0-ACAB-E4D47FE361C7}"/>
              </a:ext>
            </a:extLst>
          </p:cNvPr>
          <p:cNvSpPr/>
          <p:nvPr/>
        </p:nvSpPr>
        <p:spPr>
          <a:xfrm>
            <a:off x="9364732" y="4744268"/>
            <a:ext cx="2005678" cy="646331"/>
          </a:xfrm>
          <a:prstGeom prst="rect">
            <a:avLst/>
          </a:prstGeom>
        </p:spPr>
        <p:txBody>
          <a:bodyPr wrap="none">
            <a:spAutoFit/>
          </a:bodyPr>
          <a:lstStyle/>
          <a:p>
            <a:pPr algn="ctr"/>
            <a:r>
              <a:rPr lang="en-US" dirty="0">
                <a:latin typeface="Arial" panose="020B0604020202020204" pitchFamily="34" charset="0"/>
                <a:cs typeface="Arial" panose="020B0604020202020204" pitchFamily="34" charset="0"/>
              </a:rPr>
              <a:t>Designer</a:t>
            </a:r>
          </a:p>
          <a:p>
            <a:pPr algn="ctr"/>
            <a:r>
              <a:rPr lang="en-US" dirty="0">
                <a:latin typeface="Arial" panose="020B0604020202020204" pitchFamily="34" charset="0"/>
                <a:cs typeface="Arial" panose="020B0604020202020204" pitchFamily="34" charset="0"/>
              </a:rPr>
              <a:t>Nedyalko Libchev</a:t>
            </a:r>
          </a:p>
        </p:txBody>
      </p:sp>
      <p:sp>
        <p:nvSpPr>
          <p:cNvPr id="21" name="Rectangle 20">
            <a:extLst>
              <a:ext uri="{FF2B5EF4-FFF2-40B4-BE49-F238E27FC236}">
                <a16:creationId xmlns:a16="http://schemas.microsoft.com/office/drawing/2014/main" id="{8587F047-F2F7-475F-A1F1-1A33267FF5A3}"/>
              </a:ext>
            </a:extLst>
          </p:cNvPr>
          <p:cNvSpPr/>
          <p:nvPr/>
        </p:nvSpPr>
        <p:spPr>
          <a:xfrm>
            <a:off x="3416472" y="4744271"/>
            <a:ext cx="2315057" cy="646331"/>
          </a:xfrm>
          <a:prstGeom prst="rect">
            <a:avLst/>
          </a:prstGeom>
        </p:spPr>
        <p:txBody>
          <a:bodyPr wrap="none">
            <a:spAutoFit/>
          </a:bodyPr>
          <a:lstStyle/>
          <a:p>
            <a:pPr algn="ctr"/>
            <a:r>
              <a:rPr lang="en-US" dirty="0"/>
              <a:t> </a:t>
            </a:r>
            <a:r>
              <a:rPr lang="en-US" dirty="0">
                <a:latin typeface="Arial" panose="020B0604020202020204" pitchFamily="34" charset="0"/>
                <a:cs typeface="Arial" panose="020B0604020202020204" pitchFamily="34" charset="0"/>
              </a:rPr>
              <a:t>Front-end developer</a:t>
            </a:r>
          </a:p>
          <a:p>
            <a:pPr algn="ctr"/>
            <a:r>
              <a:rPr lang="en-US" dirty="0">
                <a:latin typeface="Arial" panose="020B0604020202020204" pitchFamily="34" charset="0"/>
                <a:cs typeface="Arial" panose="020B0604020202020204" pitchFamily="34" charset="0"/>
              </a:rPr>
              <a:t>Luchezar Rashkov</a:t>
            </a:r>
          </a:p>
        </p:txBody>
      </p:sp>
      <p:sp>
        <p:nvSpPr>
          <p:cNvPr id="22" name="Rectangle 21">
            <a:extLst>
              <a:ext uri="{FF2B5EF4-FFF2-40B4-BE49-F238E27FC236}">
                <a16:creationId xmlns:a16="http://schemas.microsoft.com/office/drawing/2014/main" id="{F7F7EBE7-6A20-4DC0-902B-CFF6B483369E}"/>
              </a:ext>
            </a:extLst>
          </p:cNvPr>
          <p:cNvSpPr/>
          <p:nvPr/>
        </p:nvSpPr>
        <p:spPr>
          <a:xfrm>
            <a:off x="6171028" y="4744269"/>
            <a:ext cx="2326279" cy="646331"/>
          </a:xfrm>
          <a:prstGeom prst="rect">
            <a:avLst/>
          </a:prstGeom>
        </p:spPr>
        <p:txBody>
          <a:bodyPr wrap="none">
            <a:spAutoFit/>
          </a:bodyPr>
          <a:lstStyle/>
          <a:p>
            <a:pPr algn="ctr"/>
            <a:r>
              <a:rPr lang="en-US" dirty="0">
                <a:latin typeface="Arial" panose="020B0604020202020204" pitchFamily="34" charset="0"/>
                <a:cs typeface="Arial" panose="020B0604020202020204" pitchFamily="34" charset="0"/>
              </a:rPr>
              <a:t> Front-end developer</a:t>
            </a:r>
          </a:p>
          <a:p>
            <a:pPr algn="ctr"/>
            <a:r>
              <a:rPr lang="en-US" dirty="0">
                <a:latin typeface="Arial" panose="020B0604020202020204" pitchFamily="34" charset="0"/>
                <a:cs typeface="Arial" panose="020B0604020202020204" pitchFamily="34" charset="0"/>
              </a:rPr>
              <a:t> Simeon Stefanov</a:t>
            </a:r>
          </a:p>
        </p:txBody>
      </p:sp>
    </p:spTree>
    <p:extLst>
      <p:ext uri="{BB962C8B-B14F-4D97-AF65-F5344CB8AC3E}">
        <p14:creationId xmlns:p14="http://schemas.microsoft.com/office/powerpoint/2010/main" val="161207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566D-9637-4CAD-B83D-E32BB4A6CD32}"/>
              </a:ext>
            </a:extLst>
          </p:cNvPr>
          <p:cNvSpPr>
            <a:spLocks noGrp="1"/>
          </p:cNvSpPr>
          <p:nvPr>
            <p:ph type="title"/>
          </p:nvPr>
        </p:nvSpPr>
        <p:spPr>
          <a:xfrm>
            <a:off x="4132032" y="375010"/>
            <a:ext cx="10515600" cy="1325563"/>
          </a:xfrm>
        </p:spPr>
        <p:txBody>
          <a:bodyPr/>
          <a:lstStyle/>
          <a:p>
            <a:r>
              <a:rPr lang="en-US" dirty="0">
                <a:latin typeface="Arial" panose="020B0604020202020204" pitchFamily="34" charset="0"/>
                <a:cs typeface="Arial" panose="020B0604020202020204" pitchFamily="34" charset="0"/>
              </a:rPr>
              <a:t>The idea</a:t>
            </a:r>
            <a:br>
              <a:rPr lang="en-US" dirty="0"/>
            </a:br>
            <a:endParaRPr lang="en-US" dirty="0"/>
          </a:p>
        </p:txBody>
      </p:sp>
      <p:sp>
        <p:nvSpPr>
          <p:cNvPr id="3" name="Content Placeholder 2">
            <a:extLst>
              <a:ext uri="{FF2B5EF4-FFF2-40B4-BE49-F238E27FC236}">
                <a16:creationId xmlns:a16="http://schemas.microsoft.com/office/drawing/2014/main" id="{CC6E788F-5862-4F89-B4C4-8F7B4C0C951C}"/>
              </a:ext>
            </a:extLst>
          </p:cNvPr>
          <p:cNvSpPr>
            <a:spLocks noGrp="1"/>
          </p:cNvSpPr>
          <p:nvPr>
            <p:ph idx="1"/>
          </p:nvPr>
        </p:nvSpPr>
        <p:spPr>
          <a:xfrm>
            <a:off x="4107986" y="1764124"/>
            <a:ext cx="5719624" cy="3626450"/>
          </a:xfrm>
        </p:spPr>
        <p:txBody>
          <a:bodyPr>
            <a:normAutofit/>
          </a:bodyPr>
          <a:lstStyle/>
          <a:p>
            <a:pPr marL="0" lvl="0" indent="0">
              <a:buNone/>
            </a:pPr>
            <a:r>
              <a:rPr lang="en-US" dirty="0">
                <a:latin typeface="Arial" panose="020B0604020202020204" pitchFamily="34" charset="0"/>
                <a:cs typeface="Arial" panose="020B0604020202020204" pitchFamily="34" charset="0"/>
              </a:rPr>
              <a:t>The idea originates from our desire to inspire people to learn more about robotics by providing them with the newest information. By acknowledging this new information, we aim to stimulate their motivation to learn more and make them aware of the constant changes in the field of technology.</a:t>
            </a:r>
          </a:p>
          <a:p>
            <a:pPr marL="0" indent="0">
              <a:buNone/>
            </a:pPr>
            <a:endParaRPr lang="en-US" dirty="0"/>
          </a:p>
        </p:txBody>
      </p:sp>
      <p:pic>
        <p:nvPicPr>
          <p:cNvPr id="4" name="Picture 3">
            <a:extLst>
              <a:ext uri="{FF2B5EF4-FFF2-40B4-BE49-F238E27FC236}">
                <a16:creationId xmlns:a16="http://schemas.microsoft.com/office/drawing/2014/main" id="{FB2D0603-1FF3-4203-90E0-4837D6562EBD}"/>
              </a:ext>
            </a:extLst>
          </p:cNvPr>
          <p:cNvPicPr>
            <a:picLocks noChangeAspect="1"/>
          </p:cNvPicPr>
          <p:nvPr/>
        </p:nvPicPr>
        <p:blipFill>
          <a:blip r:embed="rId2"/>
          <a:stretch>
            <a:fillRect/>
          </a:stretch>
        </p:blipFill>
        <p:spPr>
          <a:xfrm rot="507060">
            <a:off x="6618093" y="146631"/>
            <a:ext cx="1197266" cy="1197266"/>
          </a:xfrm>
          <a:prstGeom prst="rect">
            <a:avLst/>
          </a:prstGeom>
        </p:spPr>
      </p:pic>
      <p:sp>
        <p:nvSpPr>
          <p:cNvPr id="7" name="Rectangle 6">
            <a:extLst>
              <a:ext uri="{FF2B5EF4-FFF2-40B4-BE49-F238E27FC236}">
                <a16:creationId xmlns:a16="http://schemas.microsoft.com/office/drawing/2014/main" id="{5C970E32-F98D-4175-BBB0-74A8B8F02B5A}"/>
              </a:ext>
            </a:extLst>
          </p:cNvPr>
          <p:cNvSpPr/>
          <p:nvPr/>
        </p:nvSpPr>
        <p:spPr>
          <a:xfrm>
            <a:off x="3645815" y="1543846"/>
            <a:ext cx="6096000" cy="426440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FF58C00-7503-4691-BF9B-162395D8F03B}"/>
              </a:ext>
            </a:extLst>
          </p:cNvPr>
          <p:cNvPicPr>
            <a:picLocks noChangeAspect="1"/>
          </p:cNvPicPr>
          <p:nvPr/>
        </p:nvPicPr>
        <p:blipFill rotWithShape="1">
          <a:blip r:embed="rId3"/>
          <a:srcRect l="20973" t="12597" r="18583" b="7045"/>
          <a:stretch/>
        </p:blipFill>
        <p:spPr>
          <a:xfrm rot="21271957">
            <a:off x="190027" y="1838858"/>
            <a:ext cx="2989137" cy="1809697"/>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E11A1D09-3062-4176-9878-7E7A67620BCC}"/>
              </a:ext>
            </a:extLst>
          </p:cNvPr>
          <p:cNvPicPr>
            <a:picLocks noChangeAspect="1"/>
          </p:cNvPicPr>
          <p:nvPr/>
        </p:nvPicPr>
        <p:blipFill>
          <a:blip r:embed="rId4"/>
          <a:stretch>
            <a:fillRect/>
          </a:stretch>
        </p:blipFill>
        <p:spPr>
          <a:xfrm rot="545077">
            <a:off x="9634590" y="159025"/>
            <a:ext cx="2323822" cy="1742321"/>
          </a:xfrm>
          <a:prstGeom prst="rect">
            <a:avLst/>
          </a:prstGeom>
        </p:spPr>
      </p:pic>
    </p:spTree>
    <p:extLst>
      <p:ext uri="{BB962C8B-B14F-4D97-AF65-F5344CB8AC3E}">
        <p14:creationId xmlns:p14="http://schemas.microsoft.com/office/powerpoint/2010/main" val="5010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4AD0-D266-4B25-8C09-889B09CD6843}"/>
              </a:ext>
            </a:extLst>
          </p:cNvPr>
          <p:cNvSpPr>
            <a:spLocks noGrp="1"/>
          </p:cNvSpPr>
          <p:nvPr>
            <p:ph type="title"/>
          </p:nvPr>
        </p:nvSpPr>
        <p:spPr>
          <a:xfrm>
            <a:off x="712365" y="727672"/>
            <a:ext cx="10515600" cy="1325563"/>
          </a:xfrm>
        </p:spPr>
        <p:txBody>
          <a:bodyPr/>
          <a:lstStyle/>
          <a:p>
            <a:r>
              <a:rPr lang="en-US" dirty="0"/>
              <a:t>Our main goal</a:t>
            </a:r>
          </a:p>
        </p:txBody>
      </p:sp>
      <p:sp>
        <p:nvSpPr>
          <p:cNvPr id="14" name="Rectangle 13">
            <a:extLst>
              <a:ext uri="{FF2B5EF4-FFF2-40B4-BE49-F238E27FC236}">
                <a16:creationId xmlns:a16="http://schemas.microsoft.com/office/drawing/2014/main" id="{6C33DC0C-8037-4376-967D-93ED5DE0A817}"/>
              </a:ext>
            </a:extLst>
          </p:cNvPr>
          <p:cNvSpPr/>
          <p:nvPr/>
        </p:nvSpPr>
        <p:spPr>
          <a:xfrm>
            <a:off x="1598692" y="3059300"/>
            <a:ext cx="2340528" cy="257542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205B78-0458-48C6-8B6A-2FBDF9B4A82D}"/>
              </a:ext>
            </a:extLst>
          </p:cNvPr>
          <p:cNvSpPr/>
          <p:nvPr/>
        </p:nvSpPr>
        <p:spPr>
          <a:xfrm>
            <a:off x="1647041" y="3197409"/>
            <a:ext cx="2353260" cy="2320146"/>
          </a:xfrm>
          <a:prstGeom prst="rect">
            <a:avLst/>
          </a:prstGeom>
        </p:spPr>
        <p:txBody>
          <a:bodyPr wrap="square">
            <a:spAutoFit/>
          </a:bodyPr>
          <a:lstStyle/>
          <a:p>
            <a:r>
              <a:rPr lang="en-US" dirty="0">
                <a:latin typeface="Arial" panose="020B0604020202020204" pitchFamily="34" charset="0"/>
                <a:cs typeface="Arial" panose="020B0604020202020204" pitchFamily="34" charset="0"/>
              </a:rPr>
              <a:t>We want to inspire young programmers who have just began their path in programming. We want to show them our progression in such a short time.​</a:t>
            </a:r>
          </a:p>
        </p:txBody>
      </p:sp>
      <p:pic>
        <p:nvPicPr>
          <p:cNvPr id="1026" name="Picture 2">
            <a:extLst>
              <a:ext uri="{FF2B5EF4-FFF2-40B4-BE49-F238E27FC236}">
                <a16:creationId xmlns:a16="http://schemas.microsoft.com/office/drawing/2014/main" id="{15DDED05-C6FD-4C1C-9E80-12F75EACE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798" y="2271424"/>
            <a:ext cx="1385363" cy="16176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42339A1D-8F4B-4067-A764-CCCF02F74312}"/>
              </a:ext>
            </a:extLst>
          </p:cNvPr>
          <p:cNvPicPr>
            <a:picLocks noChangeAspect="1"/>
          </p:cNvPicPr>
          <p:nvPr/>
        </p:nvPicPr>
        <p:blipFill>
          <a:blip r:embed="rId3"/>
          <a:stretch>
            <a:fillRect/>
          </a:stretch>
        </p:blipFill>
        <p:spPr>
          <a:xfrm>
            <a:off x="4919370" y="3047498"/>
            <a:ext cx="2353260" cy="2584928"/>
          </a:xfrm>
          <a:prstGeom prst="rect">
            <a:avLst/>
          </a:prstGeom>
        </p:spPr>
      </p:pic>
      <p:sp>
        <p:nvSpPr>
          <p:cNvPr id="19" name="Rectangle 18">
            <a:extLst>
              <a:ext uri="{FF2B5EF4-FFF2-40B4-BE49-F238E27FC236}">
                <a16:creationId xmlns:a16="http://schemas.microsoft.com/office/drawing/2014/main" id="{A2D9140E-CD63-4879-BD9F-C44023B76737}"/>
              </a:ext>
            </a:extLst>
          </p:cNvPr>
          <p:cNvSpPr/>
          <p:nvPr/>
        </p:nvSpPr>
        <p:spPr>
          <a:xfrm>
            <a:off x="4980450" y="3137483"/>
            <a:ext cx="2292179" cy="2308324"/>
          </a:xfrm>
          <a:prstGeom prst="rect">
            <a:avLst/>
          </a:prstGeom>
        </p:spPr>
        <p:txBody>
          <a:bodyPr wrap="square">
            <a:spAutoFit/>
          </a:bodyPr>
          <a:lstStyle/>
          <a:p>
            <a:r>
              <a:rPr lang="en-US" dirty="0">
                <a:latin typeface="Arial" panose="020B0604020202020204" pitchFamily="34" charset="0"/>
                <a:cs typeface="Arial" panose="020B0604020202020204" pitchFamily="34" charset="0"/>
              </a:rPr>
              <a:t>We want to educate the people about robots and the world of robotics. Our team wants to teach them important things about the world of robotics.​</a:t>
            </a:r>
          </a:p>
        </p:txBody>
      </p:sp>
      <p:pic>
        <p:nvPicPr>
          <p:cNvPr id="1028" name="Picture 4">
            <a:extLst>
              <a:ext uri="{FF2B5EF4-FFF2-40B4-BE49-F238E27FC236}">
                <a16:creationId xmlns:a16="http://schemas.microsoft.com/office/drawing/2014/main" id="{D93CD927-2821-4B78-85A5-C38386458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4060" y="2388590"/>
            <a:ext cx="1323880" cy="15458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32A1F9B9-2BFF-46C1-8F1A-0670FCC9DE95}"/>
              </a:ext>
            </a:extLst>
          </p:cNvPr>
          <p:cNvPicPr>
            <a:picLocks noChangeAspect="1"/>
          </p:cNvPicPr>
          <p:nvPr/>
        </p:nvPicPr>
        <p:blipFill>
          <a:blip r:embed="rId5"/>
          <a:stretch>
            <a:fillRect/>
          </a:stretch>
        </p:blipFill>
        <p:spPr>
          <a:xfrm>
            <a:off x="8316912" y="3047498"/>
            <a:ext cx="2353260" cy="2584928"/>
          </a:xfrm>
          <a:prstGeom prst="rect">
            <a:avLst/>
          </a:prstGeom>
        </p:spPr>
      </p:pic>
      <p:pic>
        <p:nvPicPr>
          <p:cNvPr id="1030" name="Picture 6">
            <a:extLst>
              <a:ext uri="{FF2B5EF4-FFF2-40B4-BE49-F238E27FC236}">
                <a16:creationId xmlns:a16="http://schemas.microsoft.com/office/drawing/2014/main" id="{B4F31864-81D2-4DA9-9B3E-BA47EC5C2B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9685" y="2525965"/>
            <a:ext cx="1267713" cy="1480264"/>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75BA337-2E29-4442-90AD-4A4D64BFBA50}"/>
              </a:ext>
            </a:extLst>
          </p:cNvPr>
          <p:cNvSpPr/>
          <p:nvPr/>
        </p:nvSpPr>
        <p:spPr>
          <a:xfrm>
            <a:off x="8430734" y="3275982"/>
            <a:ext cx="2125614" cy="2308324"/>
          </a:xfrm>
          <a:prstGeom prst="rect">
            <a:avLst/>
          </a:prstGeom>
        </p:spPr>
        <p:txBody>
          <a:bodyPr wrap="square">
            <a:spAutoFit/>
          </a:bodyPr>
          <a:lstStyle/>
          <a:p>
            <a:r>
              <a:rPr lang="en-US" dirty="0">
                <a:latin typeface="Arial" panose="020B0604020202020204" pitchFamily="34" charset="0"/>
                <a:cs typeface="Arial" panose="020B0604020202020204" pitchFamily="34" charset="0"/>
              </a:rPr>
              <a:t>Our team wants to give them information about robots and how interesting they are.​</a:t>
            </a:r>
          </a:p>
          <a:p>
            <a:endParaRPr lang="en-US" dirty="0"/>
          </a:p>
          <a:p>
            <a:r>
              <a:rPr lang="en-US" dirty="0"/>
              <a:t>​</a:t>
            </a:r>
          </a:p>
        </p:txBody>
      </p:sp>
    </p:spTree>
    <p:extLst>
      <p:ext uri="{BB962C8B-B14F-4D97-AF65-F5344CB8AC3E}">
        <p14:creationId xmlns:p14="http://schemas.microsoft.com/office/powerpoint/2010/main" val="290914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5766-575B-45F8-9EC8-04200C4C18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Technologies used</a:t>
            </a:r>
          </a:p>
        </p:txBody>
      </p:sp>
      <p:pic>
        <p:nvPicPr>
          <p:cNvPr id="5" name="Picture 4">
            <a:extLst>
              <a:ext uri="{FF2B5EF4-FFF2-40B4-BE49-F238E27FC236}">
                <a16:creationId xmlns:a16="http://schemas.microsoft.com/office/drawing/2014/main" id="{58F77F9D-5D00-45B6-AB4A-ADFD9E033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207" y="2191150"/>
            <a:ext cx="1325515" cy="1232729"/>
          </a:xfrm>
          <a:prstGeom prst="rect">
            <a:avLst/>
          </a:prstGeom>
        </p:spPr>
      </p:pic>
      <p:pic>
        <p:nvPicPr>
          <p:cNvPr id="7" name="Picture 6">
            <a:extLst>
              <a:ext uri="{FF2B5EF4-FFF2-40B4-BE49-F238E27FC236}">
                <a16:creationId xmlns:a16="http://schemas.microsoft.com/office/drawing/2014/main" id="{6F0B2201-5D3A-4618-A0A5-45C2D89AF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476" y="1967023"/>
            <a:ext cx="1730547" cy="1730547"/>
          </a:xfrm>
          <a:prstGeom prst="rect">
            <a:avLst/>
          </a:prstGeom>
        </p:spPr>
      </p:pic>
      <p:pic>
        <p:nvPicPr>
          <p:cNvPr id="9" name="Picture 8">
            <a:extLst>
              <a:ext uri="{FF2B5EF4-FFF2-40B4-BE49-F238E27FC236}">
                <a16:creationId xmlns:a16="http://schemas.microsoft.com/office/drawing/2014/main" id="{2E33D1C6-A378-4408-BAFB-B92F987E8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527" y="2073349"/>
            <a:ext cx="1538304" cy="1538304"/>
          </a:xfrm>
          <a:prstGeom prst="rect">
            <a:avLst/>
          </a:prstGeom>
        </p:spPr>
      </p:pic>
      <p:pic>
        <p:nvPicPr>
          <p:cNvPr id="11" name="Picture 10">
            <a:extLst>
              <a:ext uri="{FF2B5EF4-FFF2-40B4-BE49-F238E27FC236}">
                <a16:creationId xmlns:a16="http://schemas.microsoft.com/office/drawing/2014/main" id="{171EB84A-7456-452A-8B1E-0A37D6004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2929" y="4471165"/>
            <a:ext cx="1315837" cy="1315837"/>
          </a:xfrm>
          <a:prstGeom prst="rect">
            <a:avLst/>
          </a:prstGeom>
        </p:spPr>
      </p:pic>
      <p:pic>
        <p:nvPicPr>
          <p:cNvPr id="13" name="Picture 12">
            <a:extLst>
              <a:ext uri="{FF2B5EF4-FFF2-40B4-BE49-F238E27FC236}">
                <a16:creationId xmlns:a16="http://schemas.microsoft.com/office/drawing/2014/main" id="{C0B8D0F6-9D85-4D8B-BB62-F300C50B88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1503" y="4468093"/>
            <a:ext cx="1325563" cy="1325563"/>
          </a:xfrm>
          <a:prstGeom prst="rect">
            <a:avLst/>
          </a:prstGeom>
        </p:spPr>
      </p:pic>
      <p:pic>
        <p:nvPicPr>
          <p:cNvPr id="14" name="Picture 13">
            <a:extLst>
              <a:ext uri="{FF2B5EF4-FFF2-40B4-BE49-F238E27FC236}">
                <a16:creationId xmlns:a16="http://schemas.microsoft.com/office/drawing/2014/main" id="{11EBE6DF-C605-4F6F-981E-77740B05535A}"/>
              </a:ext>
            </a:extLst>
          </p:cNvPr>
          <p:cNvPicPr>
            <a:picLocks noChangeAspect="1"/>
          </p:cNvPicPr>
          <p:nvPr/>
        </p:nvPicPr>
        <p:blipFill>
          <a:blip r:embed="rId7"/>
          <a:stretch>
            <a:fillRect/>
          </a:stretch>
        </p:blipFill>
        <p:spPr>
          <a:xfrm>
            <a:off x="6346692" y="4544001"/>
            <a:ext cx="1398028" cy="1362761"/>
          </a:xfrm>
          <a:prstGeom prst="rect">
            <a:avLst/>
          </a:prstGeom>
        </p:spPr>
      </p:pic>
      <p:pic>
        <p:nvPicPr>
          <p:cNvPr id="15" name="Picture 14">
            <a:extLst>
              <a:ext uri="{FF2B5EF4-FFF2-40B4-BE49-F238E27FC236}">
                <a16:creationId xmlns:a16="http://schemas.microsoft.com/office/drawing/2014/main" id="{E15D97BD-A0E3-4076-BA98-9521F272C6EC}"/>
              </a:ext>
            </a:extLst>
          </p:cNvPr>
          <p:cNvPicPr>
            <a:picLocks noChangeAspect="1"/>
          </p:cNvPicPr>
          <p:nvPr/>
        </p:nvPicPr>
        <p:blipFill>
          <a:blip r:embed="rId8"/>
          <a:stretch>
            <a:fillRect/>
          </a:stretch>
        </p:blipFill>
        <p:spPr>
          <a:xfrm>
            <a:off x="7624035" y="2111419"/>
            <a:ext cx="1041500" cy="1562251"/>
          </a:xfrm>
          <a:prstGeom prst="rect">
            <a:avLst/>
          </a:prstGeom>
        </p:spPr>
      </p:pic>
      <p:pic>
        <p:nvPicPr>
          <p:cNvPr id="16" name="Picture 15">
            <a:extLst>
              <a:ext uri="{FF2B5EF4-FFF2-40B4-BE49-F238E27FC236}">
                <a16:creationId xmlns:a16="http://schemas.microsoft.com/office/drawing/2014/main" id="{AEB384E0-2F09-415D-9279-6A4472A6678D}"/>
              </a:ext>
            </a:extLst>
          </p:cNvPr>
          <p:cNvPicPr>
            <a:picLocks noChangeAspect="1"/>
          </p:cNvPicPr>
          <p:nvPr/>
        </p:nvPicPr>
        <p:blipFill>
          <a:blip r:embed="rId9"/>
          <a:stretch>
            <a:fillRect/>
          </a:stretch>
        </p:blipFill>
        <p:spPr>
          <a:xfrm>
            <a:off x="8747457" y="4468093"/>
            <a:ext cx="1482521" cy="1482521"/>
          </a:xfrm>
          <a:prstGeom prst="rect">
            <a:avLst/>
          </a:prstGeom>
        </p:spPr>
      </p:pic>
      <p:pic>
        <p:nvPicPr>
          <p:cNvPr id="17" name="Picture 16">
            <a:extLst>
              <a:ext uri="{FF2B5EF4-FFF2-40B4-BE49-F238E27FC236}">
                <a16:creationId xmlns:a16="http://schemas.microsoft.com/office/drawing/2014/main" id="{BD635E04-9D59-4CD4-86AB-3021A3D0F654}"/>
              </a:ext>
            </a:extLst>
          </p:cNvPr>
          <p:cNvPicPr>
            <a:picLocks noChangeAspect="1"/>
          </p:cNvPicPr>
          <p:nvPr/>
        </p:nvPicPr>
        <p:blipFill>
          <a:blip r:embed="rId10"/>
          <a:stretch>
            <a:fillRect/>
          </a:stretch>
        </p:blipFill>
        <p:spPr>
          <a:xfrm>
            <a:off x="9496495" y="2191150"/>
            <a:ext cx="1482521" cy="1482521"/>
          </a:xfrm>
          <a:prstGeom prst="rect">
            <a:avLst/>
          </a:prstGeom>
        </p:spPr>
      </p:pic>
    </p:spTree>
    <p:extLst>
      <p:ext uri="{BB962C8B-B14F-4D97-AF65-F5344CB8AC3E}">
        <p14:creationId xmlns:p14="http://schemas.microsoft.com/office/powerpoint/2010/main" val="1750990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154</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Our team</vt:lpstr>
      <vt:lpstr>The idea </vt:lpstr>
      <vt:lpstr>Our main goal</vt:lpstr>
      <vt:lpstr>Technologies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Shkembe Chorba</dc:title>
  <dc:creator>Перла Калоянова Христова</dc:creator>
  <cp:lastModifiedBy>Перла Калоянова Христова</cp:lastModifiedBy>
  <cp:revision>8</cp:revision>
  <dcterms:created xsi:type="dcterms:W3CDTF">2023-06-08T05:55:38Z</dcterms:created>
  <dcterms:modified xsi:type="dcterms:W3CDTF">2023-06-08T07:05:44Z</dcterms:modified>
</cp:coreProperties>
</file>