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sldIdLst>
    <p:sldId id="278" r:id="rId5"/>
    <p:sldId id="294" r:id="rId6"/>
    <p:sldId id="295" r:id="rId7"/>
    <p:sldId id="285" r:id="rId8"/>
    <p:sldId id="291" r:id="rId9"/>
    <p:sldId id="288" r:id="rId10"/>
    <p:sldId id="282" r:id="rId11"/>
    <p:sldId id="296" r:id="rId12"/>
    <p:sldId id="298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3E8"/>
    <a:srgbClr val="D2D592"/>
    <a:srgbClr val="0C0C0C"/>
    <a:srgbClr val="9E9D94"/>
    <a:srgbClr val="F5CDCE"/>
    <a:srgbClr val="1F2C8F"/>
    <a:srgbClr val="DE8C8C"/>
    <a:srgbClr val="E2EC80"/>
    <a:srgbClr val="202C8F"/>
    <a:srgbClr val="FD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9EBE1C-93CD-9DF3-2A0E-A8D029357F1C}"/>
              </a:ext>
            </a:extLst>
          </p:cNvPr>
          <p:cNvSpPr/>
          <p:nvPr/>
        </p:nvSpPr>
        <p:spPr>
          <a:xfrm>
            <a:off x="6083304" y="-1"/>
            <a:ext cx="6096000" cy="685799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1BA152-19E6-BF99-E5BF-0C79B9229A1D}"/>
              </a:ext>
            </a:extLst>
          </p:cNvPr>
          <p:cNvSpPr/>
          <p:nvPr/>
        </p:nvSpPr>
        <p:spPr>
          <a:xfrm>
            <a:off x="0" y="0"/>
            <a:ext cx="6096000" cy="6857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A1EDA020-BA9A-5B90-99ED-C8872B68C9BE}"/>
              </a:ext>
            </a:extLst>
          </p:cNvPr>
          <p:cNvSpPr/>
          <p:nvPr/>
        </p:nvSpPr>
        <p:spPr>
          <a:xfrm rot="16200000">
            <a:off x="3587752" y="4806945"/>
            <a:ext cx="5156198" cy="9258303"/>
          </a:xfrm>
          <a:prstGeom prst="flowChartDelay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4E1871-3EDE-3901-6F3A-5FC9ADEA4AF1}"/>
              </a:ext>
            </a:extLst>
          </p:cNvPr>
          <p:cNvGrpSpPr/>
          <p:nvPr/>
        </p:nvGrpSpPr>
        <p:grpSpPr>
          <a:xfrm>
            <a:off x="2642013" y="-5368413"/>
            <a:ext cx="6882584" cy="5368413"/>
            <a:chOff x="2642013" y="-5368413"/>
            <a:chExt cx="6882584" cy="5368413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88A55D72-CAC6-1B09-3D75-751DE59C2BA1}"/>
                </a:ext>
              </a:extLst>
            </p:cNvPr>
            <p:cNvSpPr/>
            <p:nvPr/>
          </p:nvSpPr>
          <p:spPr>
            <a:xfrm rot="5400000">
              <a:off x="3399098" y="-6125498"/>
              <a:ext cx="5368413" cy="6882584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16F5FD-4019-474C-0FFA-C5E0AB2EDD1E}"/>
                </a:ext>
              </a:extLst>
            </p:cNvPr>
            <p:cNvSpPr txBox="1"/>
            <p:nvPr/>
          </p:nvSpPr>
          <p:spPr>
            <a:xfrm>
              <a:off x="3318010" y="-4123274"/>
              <a:ext cx="6095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Shkembe</a:t>
              </a:r>
              <a:r>
                <a:rPr lang="en-GB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GB" sz="5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Chorba</a:t>
              </a:r>
              <a:endParaRPr 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12F0A0-C141-94F0-65B8-957EBDD16B6A}"/>
                </a:ext>
              </a:extLst>
            </p:cNvPr>
            <p:cNvSpPr txBox="1"/>
            <p:nvPr/>
          </p:nvSpPr>
          <p:spPr>
            <a:xfrm>
              <a:off x="4054948" y="-3144187"/>
              <a:ext cx="4622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Inovators</a:t>
              </a:r>
              <a:r>
                <a:rPr lang="en-GB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. Dreamers</a:t>
              </a:r>
              <a:endParaRPr lang="en-US" sz="3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9EBE1C-93CD-9DF3-2A0E-A8D029357F1C}"/>
              </a:ext>
            </a:extLst>
          </p:cNvPr>
          <p:cNvSpPr/>
          <p:nvPr/>
        </p:nvSpPr>
        <p:spPr>
          <a:xfrm>
            <a:off x="6083304" y="-1"/>
            <a:ext cx="6096000" cy="685799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1BA152-19E6-BF99-E5BF-0C79B9229A1D}"/>
              </a:ext>
            </a:extLst>
          </p:cNvPr>
          <p:cNvSpPr/>
          <p:nvPr/>
        </p:nvSpPr>
        <p:spPr>
          <a:xfrm>
            <a:off x="0" y="0"/>
            <a:ext cx="6096000" cy="6857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A1EDA020-BA9A-5B90-99ED-C8872B68C9BE}"/>
              </a:ext>
            </a:extLst>
          </p:cNvPr>
          <p:cNvSpPr/>
          <p:nvPr/>
        </p:nvSpPr>
        <p:spPr>
          <a:xfrm rot="16200000">
            <a:off x="3587753" y="-349253"/>
            <a:ext cx="5156198" cy="9258303"/>
          </a:xfrm>
          <a:prstGeom prst="flowChartDelay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F7AA0C-B143-CC39-2678-DD02E86D03D2}"/>
              </a:ext>
            </a:extLst>
          </p:cNvPr>
          <p:cNvGrpSpPr/>
          <p:nvPr/>
        </p:nvGrpSpPr>
        <p:grpSpPr>
          <a:xfrm>
            <a:off x="2724560" y="1"/>
            <a:ext cx="6882584" cy="5368413"/>
            <a:chOff x="2642013" y="-5368413"/>
            <a:chExt cx="6882584" cy="5368413"/>
          </a:xfrm>
        </p:grpSpPr>
        <p:sp>
          <p:nvSpPr>
            <p:cNvPr id="22" name="Flowchart: Delay 21">
              <a:extLst>
                <a:ext uri="{FF2B5EF4-FFF2-40B4-BE49-F238E27FC236}">
                  <a16:creationId xmlns:a16="http://schemas.microsoft.com/office/drawing/2014/main" id="{991D1806-91DC-9D2D-8329-5F5EC0FE57FB}"/>
                </a:ext>
              </a:extLst>
            </p:cNvPr>
            <p:cNvSpPr/>
            <p:nvPr/>
          </p:nvSpPr>
          <p:spPr>
            <a:xfrm rot="5400000">
              <a:off x="3399098" y="-6125498"/>
              <a:ext cx="5368413" cy="6882584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7BD0FF-5C16-9E31-1014-B3DDA84A9379}"/>
                </a:ext>
              </a:extLst>
            </p:cNvPr>
            <p:cNvSpPr txBox="1"/>
            <p:nvPr/>
          </p:nvSpPr>
          <p:spPr>
            <a:xfrm>
              <a:off x="3318010" y="-4123274"/>
              <a:ext cx="6095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Shkembe</a:t>
              </a:r>
              <a:r>
                <a:rPr lang="en-GB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GB" sz="5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Chorba</a:t>
              </a:r>
              <a:endParaRPr 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11DAAC-94A1-B92B-57AD-287A4F9DBCB0}"/>
                </a:ext>
              </a:extLst>
            </p:cNvPr>
            <p:cNvSpPr txBox="1"/>
            <p:nvPr/>
          </p:nvSpPr>
          <p:spPr>
            <a:xfrm>
              <a:off x="4054948" y="-3144187"/>
              <a:ext cx="4622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Inovators</a:t>
              </a:r>
              <a:r>
                <a:rPr lang="en-GB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. Dreamers</a:t>
              </a:r>
              <a:endParaRPr lang="en-US" sz="3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20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4160D09-50A6-F65C-4BE7-06F4D9857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" r="-2" b="2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544ADFC8-7E35-5581-DA78-059E6838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D73887A-D671-2DBF-DBC1-885B2CC98A20}"/>
              </a:ext>
            </a:extLst>
          </p:cNvPr>
          <p:cNvGrpSpPr/>
          <p:nvPr/>
        </p:nvGrpSpPr>
        <p:grpSpPr>
          <a:xfrm>
            <a:off x="1147864" y="457200"/>
            <a:ext cx="1887166" cy="1780162"/>
            <a:chOff x="1147864" y="457200"/>
            <a:chExt cx="1887166" cy="178016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9DA0057-5A55-62C5-30B6-90BEC57B7851}"/>
                </a:ext>
              </a:extLst>
            </p:cNvPr>
            <p:cNvSpPr/>
            <p:nvPr/>
          </p:nvSpPr>
          <p:spPr>
            <a:xfrm>
              <a:off x="1147864" y="457200"/>
              <a:ext cx="1887166" cy="17801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prstTxWarp prst="textChevron">
                <a:avLst/>
              </a:prstTxWarp>
            </a:bodyPr>
            <a:lstStyle/>
            <a:p>
              <a:pPr algn="ctr"/>
              <a:endPara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95DECE-777D-3AFD-9EA6-A64A24EFF2CF}"/>
                </a:ext>
              </a:extLst>
            </p:cNvPr>
            <p:cNvSpPr txBox="1"/>
            <p:nvPr/>
          </p:nvSpPr>
          <p:spPr>
            <a:xfrm>
              <a:off x="1427097" y="546663"/>
              <a:ext cx="137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n-US" sz="2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DC8464-B8BC-7748-DDCD-F63D0E022FC0}"/>
                </a:ext>
              </a:extLst>
            </p:cNvPr>
            <p:cNvSpPr txBox="1"/>
            <p:nvPr/>
          </p:nvSpPr>
          <p:spPr>
            <a:xfrm>
              <a:off x="1265122" y="1050210"/>
              <a:ext cx="16973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Our</a:t>
              </a:r>
              <a:r>
                <a:rPr lang="en-GB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GB" sz="3200" dirty="0">
                  <a:latin typeface="Aharoni" panose="02010803020104030203" pitchFamily="2" charset="-79"/>
                  <a:cs typeface="Aharoni" panose="02010803020104030203" pitchFamily="2" charset="-79"/>
                </a:rPr>
                <a:t>Team</a:t>
              </a:r>
              <a:endParaRPr lang="en-US" sz="3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32B10D-DE6F-C344-F73C-846761546CB9}"/>
                </a:ext>
              </a:extLst>
            </p:cNvPr>
            <p:cNvCxnSpPr/>
            <p:nvPr/>
          </p:nvCxnSpPr>
          <p:spPr>
            <a:xfrm>
              <a:off x="1372436" y="1050210"/>
              <a:ext cx="15322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C57404-34BE-76D6-21B1-63754713BCA3}"/>
                </a:ext>
              </a:extLst>
            </p:cNvPr>
            <p:cNvCxnSpPr/>
            <p:nvPr/>
          </p:nvCxnSpPr>
          <p:spPr>
            <a:xfrm>
              <a:off x="1429402" y="1050210"/>
              <a:ext cx="1371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E221320-9333-AC85-4873-53B233538920}"/>
              </a:ext>
            </a:extLst>
          </p:cNvPr>
          <p:cNvGrpSpPr/>
          <p:nvPr/>
        </p:nvGrpSpPr>
        <p:grpSpPr>
          <a:xfrm>
            <a:off x="5245388" y="398834"/>
            <a:ext cx="1887166" cy="1780162"/>
            <a:chOff x="5245388" y="398834"/>
            <a:chExt cx="1887166" cy="178016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EBCFA7E-9327-7CD9-06E7-6C9ABF37BC4C}"/>
                </a:ext>
              </a:extLst>
            </p:cNvPr>
            <p:cNvSpPr/>
            <p:nvPr/>
          </p:nvSpPr>
          <p:spPr>
            <a:xfrm>
              <a:off x="5245388" y="398834"/>
              <a:ext cx="1887166" cy="17801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C10B0D-2275-533C-C55D-B8C686AB038C}"/>
                </a:ext>
              </a:extLst>
            </p:cNvPr>
            <p:cNvSpPr txBox="1"/>
            <p:nvPr/>
          </p:nvSpPr>
          <p:spPr>
            <a:xfrm>
              <a:off x="5512707" y="661031"/>
              <a:ext cx="137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7F626C-B509-1612-6DA5-12FAE8A86969}"/>
                </a:ext>
              </a:extLst>
            </p:cNvPr>
            <p:cNvSpPr txBox="1"/>
            <p:nvPr/>
          </p:nvSpPr>
          <p:spPr>
            <a:xfrm>
              <a:off x="5498755" y="537988"/>
              <a:ext cx="137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DB1957-B916-CD78-7648-6D61C83D10EA}"/>
                </a:ext>
              </a:extLst>
            </p:cNvPr>
            <p:cNvSpPr txBox="1"/>
            <p:nvPr/>
          </p:nvSpPr>
          <p:spPr>
            <a:xfrm>
              <a:off x="5336780" y="1041535"/>
              <a:ext cx="16973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Main Idea</a:t>
              </a:r>
              <a:endPara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4F88AA-DC6E-FDC5-EDF1-C878251CFCA0}"/>
                </a:ext>
              </a:extLst>
            </p:cNvPr>
            <p:cNvCxnSpPr/>
            <p:nvPr/>
          </p:nvCxnSpPr>
          <p:spPr>
            <a:xfrm>
              <a:off x="5444094" y="1041535"/>
              <a:ext cx="15322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04F305-79BA-3403-288F-59FE04D45D79}"/>
                </a:ext>
              </a:extLst>
            </p:cNvPr>
            <p:cNvCxnSpPr/>
            <p:nvPr/>
          </p:nvCxnSpPr>
          <p:spPr>
            <a:xfrm>
              <a:off x="5501060" y="1041535"/>
              <a:ext cx="1371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79BA5C-AA6B-B461-C4A3-3DE0258974E1}"/>
              </a:ext>
            </a:extLst>
          </p:cNvPr>
          <p:cNvGrpSpPr/>
          <p:nvPr/>
        </p:nvGrpSpPr>
        <p:grpSpPr>
          <a:xfrm>
            <a:off x="5245388" y="4022919"/>
            <a:ext cx="1887166" cy="1780162"/>
            <a:chOff x="5245388" y="4022919"/>
            <a:chExt cx="1887166" cy="178016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804CBF3-E4D4-422C-39D8-B969F554901F}"/>
                </a:ext>
              </a:extLst>
            </p:cNvPr>
            <p:cNvSpPr/>
            <p:nvPr/>
          </p:nvSpPr>
          <p:spPr>
            <a:xfrm>
              <a:off x="5245388" y="4022919"/>
              <a:ext cx="1887166" cy="17801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D6CDE3-3DC8-FAFD-DA03-BB148D83FC88}"/>
                </a:ext>
              </a:extLst>
            </p:cNvPr>
            <p:cNvSpPr txBox="1"/>
            <p:nvPr/>
          </p:nvSpPr>
          <p:spPr>
            <a:xfrm>
              <a:off x="5502251" y="4229177"/>
              <a:ext cx="137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1D2537-4684-4E3E-17C9-3C5F78A7A911}"/>
                </a:ext>
              </a:extLst>
            </p:cNvPr>
            <p:cNvSpPr txBox="1"/>
            <p:nvPr/>
          </p:nvSpPr>
          <p:spPr>
            <a:xfrm>
              <a:off x="5503460" y="4145738"/>
              <a:ext cx="137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  <a:endParaRPr lang="en-US" sz="2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DD3320-C318-D745-6399-F093938565DB}"/>
                </a:ext>
              </a:extLst>
            </p:cNvPr>
            <p:cNvSpPr txBox="1"/>
            <p:nvPr/>
          </p:nvSpPr>
          <p:spPr>
            <a:xfrm>
              <a:off x="5303891" y="4640519"/>
              <a:ext cx="17910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Used Platforms</a:t>
              </a:r>
              <a:endParaRPr lang="en-US" sz="32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C6A18CB-082C-7578-8E94-3060E038E2F8}"/>
                </a:ext>
              </a:extLst>
            </p:cNvPr>
            <p:cNvCxnSpPr/>
            <p:nvPr/>
          </p:nvCxnSpPr>
          <p:spPr>
            <a:xfrm>
              <a:off x="5448799" y="4649285"/>
              <a:ext cx="15322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5C9E1B-C513-38E4-A2C6-546AFE4F3B9E}"/>
                </a:ext>
              </a:extLst>
            </p:cNvPr>
            <p:cNvCxnSpPr/>
            <p:nvPr/>
          </p:nvCxnSpPr>
          <p:spPr>
            <a:xfrm>
              <a:off x="5505765" y="4649285"/>
              <a:ext cx="1371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9581244-17BC-A7C9-ABC3-AE6446E07EA5}"/>
              </a:ext>
            </a:extLst>
          </p:cNvPr>
          <p:cNvGrpSpPr/>
          <p:nvPr/>
        </p:nvGrpSpPr>
        <p:grpSpPr>
          <a:xfrm>
            <a:off x="1005139" y="3961310"/>
            <a:ext cx="2189482" cy="1780162"/>
            <a:chOff x="1005139" y="3961310"/>
            <a:chExt cx="2189482" cy="178016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FDCC4F8-D4F4-0EC3-D09F-A845FD515869}"/>
                </a:ext>
              </a:extLst>
            </p:cNvPr>
            <p:cNvSpPr/>
            <p:nvPr/>
          </p:nvSpPr>
          <p:spPr>
            <a:xfrm>
              <a:off x="1147864" y="3961310"/>
              <a:ext cx="1887166" cy="178016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8F25C-C91E-D2F2-479B-406DC8D169C1}"/>
                </a:ext>
              </a:extLst>
            </p:cNvPr>
            <p:cNvSpPr txBox="1"/>
            <p:nvPr/>
          </p:nvSpPr>
          <p:spPr>
            <a:xfrm>
              <a:off x="1404727" y="4229178"/>
              <a:ext cx="1373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F1FCE95-AD27-2F89-4C3E-4E34A985746F}"/>
                </a:ext>
              </a:extLst>
            </p:cNvPr>
            <p:cNvSpPr txBox="1"/>
            <p:nvPr/>
          </p:nvSpPr>
          <p:spPr>
            <a:xfrm>
              <a:off x="1424863" y="4028934"/>
              <a:ext cx="137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en-US" sz="2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A4E624-2127-502B-D54F-437B58B1EA9A}"/>
                </a:ext>
              </a:extLst>
            </p:cNvPr>
            <p:cNvSpPr txBox="1"/>
            <p:nvPr/>
          </p:nvSpPr>
          <p:spPr>
            <a:xfrm>
              <a:off x="1005139" y="4591105"/>
              <a:ext cx="2189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Process of Developing</a:t>
              </a:r>
              <a:endParaRPr lang="en-US" sz="2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9EC50C-70A5-4C9A-9A80-FB26C55AFE85}"/>
                </a:ext>
              </a:extLst>
            </p:cNvPr>
            <p:cNvCxnSpPr/>
            <p:nvPr/>
          </p:nvCxnSpPr>
          <p:spPr>
            <a:xfrm>
              <a:off x="1370202" y="4532481"/>
              <a:ext cx="15322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C7A19D1-70B5-A975-FC74-FFC8174B5C7D}"/>
                </a:ext>
              </a:extLst>
            </p:cNvPr>
            <p:cNvCxnSpPr/>
            <p:nvPr/>
          </p:nvCxnSpPr>
          <p:spPr>
            <a:xfrm>
              <a:off x="1427168" y="4532481"/>
              <a:ext cx="1371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6B3612-4C6C-B711-1E52-F5D48EE11ADF}"/>
              </a:ext>
            </a:extLst>
          </p:cNvPr>
          <p:cNvGrpSpPr/>
          <p:nvPr/>
        </p:nvGrpSpPr>
        <p:grpSpPr>
          <a:xfrm>
            <a:off x="8003521" y="107254"/>
            <a:ext cx="3397355" cy="1324863"/>
            <a:chOff x="8003521" y="107254"/>
            <a:chExt cx="3397355" cy="1324863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6258246-2C2F-DF45-38FF-096E8BAF836A}"/>
                </a:ext>
              </a:extLst>
            </p:cNvPr>
            <p:cNvSpPr/>
            <p:nvPr/>
          </p:nvSpPr>
          <p:spPr>
            <a:xfrm>
              <a:off x="8003521" y="107254"/>
              <a:ext cx="2767029" cy="1324863"/>
            </a:xfrm>
            <a:prstGeom prst="roundRect">
              <a:avLst/>
            </a:prstGeom>
            <a:solidFill>
              <a:srgbClr val="D2D592"/>
            </a:solidFill>
            <a:ln>
              <a:solidFill>
                <a:srgbClr val="D2D5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4BC701-A71F-7656-C7DE-B0C612E9177A}"/>
                </a:ext>
              </a:extLst>
            </p:cNvPr>
            <p:cNvSpPr txBox="1"/>
            <p:nvPr/>
          </p:nvSpPr>
          <p:spPr>
            <a:xfrm>
              <a:off x="8294543" y="267684"/>
              <a:ext cx="31063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Presentation Plan</a:t>
              </a:r>
              <a:endParaRPr lang="en-US" sz="2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2BA076B-1AD0-CDCB-B603-4E47EB567E36}"/>
              </a:ext>
            </a:extLst>
          </p:cNvPr>
          <p:cNvSpPr/>
          <p:nvPr/>
        </p:nvSpPr>
        <p:spPr>
          <a:xfrm>
            <a:off x="6102976" y="6544"/>
            <a:ext cx="6096000" cy="6857998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9BF43-C261-33A2-CE79-1921B6E4DA82}"/>
              </a:ext>
            </a:extLst>
          </p:cNvPr>
          <p:cNvSpPr/>
          <p:nvPr/>
        </p:nvSpPr>
        <p:spPr>
          <a:xfrm>
            <a:off x="6976" y="6552"/>
            <a:ext cx="6096000" cy="68579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0649372D-FBF4-C57F-48F7-D6075CBFE58F}"/>
              </a:ext>
            </a:extLst>
          </p:cNvPr>
          <p:cNvSpPr/>
          <p:nvPr/>
        </p:nvSpPr>
        <p:spPr>
          <a:xfrm rot="16200000">
            <a:off x="3517901" y="-325714"/>
            <a:ext cx="5156198" cy="9258303"/>
          </a:xfrm>
          <a:prstGeom prst="flowChartDelay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9BC6A7-28B2-6183-AEBD-704ACAF5957C}"/>
              </a:ext>
            </a:extLst>
          </p:cNvPr>
          <p:cNvGrpSpPr/>
          <p:nvPr/>
        </p:nvGrpSpPr>
        <p:grpSpPr>
          <a:xfrm>
            <a:off x="2654708" y="-16985"/>
            <a:ext cx="6882584" cy="5368413"/>
            <a:chOff x="2642013" y="-5368413"/>
            <a:chExt cx="6882584" cy="5368413"/>
          </a:xfrm>
        </p:grpSpPr>
        <p:sp>
          <p:nvSpPr>
            <p:cNvPr id="16" name="Flowchart: Delay 15">
              <a:extLst>
                <a:ext uri="{FF2B5EF4-FFF2-40B4-BE49-F238E27FC236}">
                  <a16:creationId xmlns:a16="http://schemas.microsoft.com/office/drawing/2014/main" id="{EB76A75B-8FDE-3356-F814-294BBDEF5A44}"/>
                </a:ext>
              </a:extLst>
            </p:cNvPr>
            <p:cNvSpPr/>
            <p:nvPr/>
          </p:nvSpPr>
          <p:spPr>
            <a:xfrm rot="5400000">
              <a:off x="3399098" y="-6125498"/>
              <a:ext cx="5368413" cy="6882584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1B1026-4AEC-7900-5256-F3AC56E7F7C5}"/>
                </a:ext>
              </a:extLst>
            </p:cNvPr>
            <p:cNvSpPr txBox="1"/>
            <p:nvPr/>
          </p:nvSpPr>
          <p:spPr>
            <a:xfrm>
              <a:off x="3318010" y="-4123274"/>
              <a:ext cx="6095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Shkembe</a:t>
              </a:r>
              <a:r>
                <a:rPr lang="en-GB" sz="5400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en-GB" sz="5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Chorba</a:t>
              </a:r>
              <a:endParaRPr lang="en-U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4AA227-894C-3DD4-8F34-2E6AE154AF0D}"/>
                </a:ext>
              </a:extLst>
            </p:cNvPr>
            <p:cNvSpPr txBox="1"/>
            <p:nvPr/>
          </p:nvSpPr>
          <p:spPr>
            <a:xfrm>
              <a:off x="4054948" y="-3144187"/>
              <a:ext cx="4622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Inovators</a:t>
              </a:r>
              <a:r>
                <a:rPr lang="en-GB" sz="3600" dirty="0">
                  <a:latin typeface="Aharoni" panose="02010803020104030203" pitchFamily="2" charset="-79"/>
                  <a:cs typeface="Aharoni" panose="02010803020104030203" pitchFamily="2" charset="-79"/>
                </a:rPr>
                <a:t>. Dreamers</a:t>
              </a:r>
              <a:endParaRPr lang="en-US" sz="3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71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F2D478-4C42-B495-3CC4-D33090F08E71}"/>
              </a:ext>
            </a:extLst>
          </p:cNvPr>
          <p:cNvSpPr/>
          <p:nvPr/>
        </p:nvSpPr>
        <p:spPr>
          <a:xfrm>
            <a:off x="3173792" y="1121343"/>
            <a:ext cx="5841368" cy="862905"/>
          </a:xfrm>
          <a:prstGeom prst="roundRect">
            <a:avLst/>
          </a:prstGeom>
          <a:solidFill>
            <a:srgbClr val="D2D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Perla </a:t>
            </a:r>
            <a:r>
              <a:rPr lang="en-US" dirty="0" err="1"/>
              <a:t>hristova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err="1"/>
              <a:t>LUchezar</a:t>
            </a:r>
            <a:r>
              <a:rPr lang="en-GB" dirty="0"/>
              <a:t> </a:t>
            </a:r>
            <a:r>
              <a:rPr lang="en-GB" dirty="0" err="1"/>
              <a:t>rasHkoV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Simeon </a:t>
            </a:r>
            <a:r>
              <a:rPr lang="en-US" dirty="0" err="1"/>
              <a:t>stefanov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NedYalko</a:t>
            </a:r>
            <a:r>
              <a:rPr lang="en-US" dirty="0"/>
              <a:t> </a:t>
            </a:r>
            <a:r>
              <a:rPr lang="en-US" dirty="0" err="1"/>
              <a:t>libchev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Designer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751485B-EEA5-AB54-0301-7B95631CAC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E319F6E3-8858-80EE-3142-1A7DCADEE36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E88E7164-609F-FC29-74F2-B8ED908128F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31" b="31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BF1C03A6-22EA-9F84-E307-593B0315051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31" b="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 build="p"/>
      <p:bldP spid="6" grpId="0" uiExpand="1" build="p" animBg="1"/>
      <p:bldP spid="8" grpId="0" build="p"/>
      <p:bldP spid="9" grpId="0" uiExpand="1" build="p" animBg="1"/>
      <p:bldP spid="11" grpId="0" build="p"/>
      <p:bldP spid="12" grpId="0" uiExpand="1" build="p" animBg="1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main idea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</a:t>
            </a:r>
            <a:r>
              <a:rPr lang="en-US" dirty="0"/>
              <a:t>e want to inspirate young programmers who have just began their path in programming. We want to show them our progression in such a short time.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educate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want to educate the people about robots and the world of robotics. Our team wants to teach them important things about the world of robotics.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altLang="zh-CN" dirty="0"/>
              <a:t>information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team wants to give them information about robots and how interesting they are.</a:t>
            </a:r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B7FC23A-2F12-EEB1-15EA-550FFDCED4D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t="378" b="378"/>
          <a:stretch>
            <a:fillRect/>
          </a:stretch>
        </p:blipFill>
        <p:spPr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DCB174F-553A-C2A8-FAE5-0CE67177EB1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/>
          <a:stretch>
            <a:fillRect/>
          </a:stretch>
        </p:blipFill>
        <p:spPr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0D2A213D-9BFD-1903-88C5-F9EE0DB2A326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t="3782" b="3782"/>
          <a:stretch>
            <a:fillRect/>
          </a:stretch>
        </p:blipFill>
        <p:spPr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6" grpId="0" build="p"/>
      <p:bldP spid="3" grpId="0" build="p" animBg="1"/>
      <p:bldP spid="7" grpId="0" build="p"/>
      <p:bldP spid="4" grpId="0" build="p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developed the site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PLANNING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10241280" y="2111058"/>
            <a:ext cx="704088" cy="704088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We planned the site and gave everyone a role.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>
          <a:xfrm>
            <a:off x="1286487" y="2111058"/>
            <a:ext cx="704088" cy="704088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Our designer, designed the site.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>
          <a:xfrm>
            <a:off x="3576017" y="2111058"/>
            <a:ext cx="704088" cy="704088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The front-ends coded the site.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fixing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GB" dirty="0"/>
              <a:t>T</a:t>
            </a:r>
            <a:r>
              <a:rPr lang="en-US" dirty="0"/>
              <a:t>he front-ends fixed the bugs.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30" y="2491684"/>
            <a:ext cx="201168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Doc</a:t>
            </a:r>
            <a:r>
              <a:rPr lang="en-GB" dirty="0"/>
              <a:t>u</a:t>
            </a:r>
            <a:r>
              <a:rPr lang="en-US" sz="1700" dirty="0"/>
              <a:t>mentation</a:t>
            </a:r>
            <a:r>
              <a:rPr lang="en-US" dirty="0"/>
              <a:t> and presentation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>
          <a:xfrm>
            <a:off x="5770279" y="2133912"/>
            <a:ext cx="704088" cy="704088"/>
          </a:xfr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The Scrum made the documentation and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/>
      <p:bldP spid="19" grpId="0" build="p" animBg="1"/>
      <p:bldP spid="24" grpId="0" build="p"/>
      <p:bldP spid="20" grpId="0" build="p" animBg="1"/>
      <p:bldP spid="25" grpId="0" build="p"/>
      <p:bldP spid="21" grpId="0" build="p" animBg="1"/>
      <p:bldP spid="26" grpId="0" build="p"/>
      <p:bldP spid="22" grpId="0" build="p" animBg="1"/>
      <p:bldP spid="27" grpId="0" build="p"/>
      <p:bldP spid="23" grpId="0" build="p" animBg="1"/>
      <p:bldP spid="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E60C60-6605-ADCB-5DA8-04F129E1F917}"/>
              </a:ext>
            </a:extLst>
          </p:cNvPr>
          <p:cNvSpPr/>
          <p:nvPr/>
        </p:nvSpPr>
        <p:spPr>
          <a:xfrm>
            <a:off x="4365244" y="152400"/>
            <a:ext cx="4826000" cy="723900"/>
          </a:xfrm>
          <a:prstGeom prst="roundRect">
            <a:avLst/>
          </a:prstGeom>
          <a:solidFill>
            <a:srgbClr val="AAC3E8"/>
          </a:solidFill>
          <a:ln>
            <a:solidFill>
              <a:srgbClr val="AAC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31D353-7BF8-A0EB-EFF3-A669DF71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820" y="249428"/>
            <a:ext cx="7013448" cy="1627632"/>
          </a:xfrm>
        </p:spPr>
        <p:txBody>
          <a:bodyPr/>
          <a:lstStyle/>
          <a:p>
            <a:r>
              <a:rPr lang="en-GB" dirty="0"/>
              <a:t>Programs we used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6549B0-8E6E-767C-8CC1-D1B142296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57" y="1458468"/>
            <a:ext cx="1627632" cy="162763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Teams Logo - PNG and Vector - Logo Download">
            <a:extLst>
              <a:ext uri="{FF2B5EF4-FFF2-40B4-BE49-F238E27FC236}">
                <a16:creationId xmlns:a16="http://schemas.microsoft.com/office/drawing/2014/main" id="{21D31C2C-C664-DA8C-73BA-6D6BA05A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69" y="1429369"/>
            <a:ext cx="1505648" cy="131402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98D5B64-625A-FB94-DBC5-044B5080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954" y="1173766"/>
            <a:ext cx="1406588" cy="140658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igma Logo PNG Transparent &amp; SVG Vector - Freebie Supply">
            <a:extLst>
              <a:ext uri="{FF2B5EF4-FFF2-40B4-BE49-F238E27FC236}">
                <a16:creationId xmlns:a16="http://schemas.microsoft.com/office/drawing/2014/main" id="{ADE24537-CBF8-4F97-FE56-73338570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58" y="3429000"/>
            <a:ext cx="921893" cy="138236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CD28C25-EAC4-5918-D52B-15551797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196621" y="3358435"/>
            <a:ext cx="1312862" cy="1312862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EB911AD7-B600-4665-D2A5-8C271B703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422" y="3385441"/>
            <a:ext cx="1320357" cy="128728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Git - Logo Downloads">
            <a:extLst>
              <a:ext uri="{FF2B5EF4-FFF2-40B4-BE49-F238E27FC236}">
                <a16:creationId xmlns:a16="http://schemas.microsoft.com/office/drawing/2014/main" id="{6905AD62-AFFF-8BF5-CEE7-989CE656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940" y="4924711"/>
            <a:ext cx="1423543" cy="1423543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964E80A6-65FD-04EB-E908-89F9D9E9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514" y="5244814"/>
            <a:ext cx="1681469" cy="110344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F8F61B-62C7-4480-F1D8-B7F9FF2BF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0412" y="5205126"/>
            <a:ext cx="1143128" cy="114312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1AB948-921D-F542-A67B-915677B5BB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9605" y="3549796"/>
            <a:ext cx="1140768" cy="114076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E60C60-6605-ADCB-5DA8-04F129E1F917}"/>
              </a:ext>
            </a:extLst>
          </p:cNvPr>
          <p:cNvSpPr/>
          <p:nvPr/>
        </p:nvSpPr>
        <p:spPr>
          <a:xfrm>
            <a:off x="4365244" y="152400"/>
            <a:ext cx="5045456" cy="723900"/>
          </a:xfrm>
          <a:prstGeom prst="roundRect">
            <a:avLst/>
          </a:prstGeom>
          <a:solidFill>
            <a:srgbClr val="AAC3E8"/>
          </a:solidFill>
          <a:ln>
            <a:solidFill>
              <a:srgbClr val="AAC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31D353-7BF8-A0EB-EFF3-A669DF71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820" y="249428"/>
            <a:ext cx="7013448" cy="1627632"/>
          </a:xfrm>
        </p:spPr>
        <p:txBody>
          <a:bodyPr/>
          <a:lstStyle/>
          <a:p>
            <a:r>
              <a:rPr lang="en-GB" dirty="0"/>
              <a:t>languages we used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19FC982-5A73-A253-A19F-891BF5EB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201485" y="1603292"/>
            <a:ext cx="2456637" cy="3796621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861C20AC-58B2-DB9B-A997-D0CD31C7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564576" y="1788575"/>
            <a:ext cx="3425940" cy="342594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3C20D72-4685-DE9C-03EA-E8079830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658123" y="1520492"/>
            <a:ext cx="3929025" cy="392902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930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2F99-624E-520E-6C48-65554D22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continue to the website……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7C8A6-4E92-12D5-9ED4-CA41AE2A77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D513E-D097-89D3-89DC-56FB254B8B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3CAA8-0062-1E04-403D-48868923EE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487F-AC38-F77D-AB01-985E8582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BF6329DADBAD34BAC0345581EA2745E" ma:contentTypeVersion="7" ma:contentTypeDescription="Създаване на нов документ" ma:contentTypeScope="" ma:versionID="9cd94ac86a6db5a945f76de39e8ccd97">
  <xsd:schema xmlns:xsd="http://www.w3.org/2001/XMLSchema" xmlns:xs="http://www.w3.org/2001/XMLSchema" xmlns:p="http://schemas.microsoft.com/office/2006/metadata/properties" xmlns:ns3="17c29807-9c6c-49d2-9aba-6d703c317a88" xmlns:ns4="ac06378f-1b86-4216-a0e6-8ac535ab0787" targetNamespace="http://schemas.microsoft.com/office/2006/metadata/properties" ma:root="true" ma:fieldsID="73d53979827a62e2b19029ba0692d339" ns3:_="" ns4:_="">
    <xsd:import namespace="17c29807-9c6c-49d2-9aba-6d703c317a88"/>
    <xsd:import namespace="ac06378f-1b86-4216-a0e6-8ac535ab07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29807-9c6c-49d2-9aba-6d703c31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6378f-1b86-4216-a0e6-8ac535ab07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c29807-9c6c-49d2-9aba-6d703c317a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51EC7-12FB-4FDA-B504-DFC77AA822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c29807-9c6c-49d2-9aba-6d703c317a88"/>
    <ds:schemaRef ds:uri="ac06378f-1b86-4216-a0e6-8ac535ab07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73F265-7BF4-48F0-8EF0-32BC0798B208}">
  <ds:schemaRefs>
    <ds:schemaRef ds:uri="http://purl.org/dc/elements/1.1/"/>
    <ds:schemaRef ds:uri="ac06378f-1b86-4216-a0e6-8ac535ab0787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17c29807-9c6c-49d2-9aba-6d703c317a88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780117-BAD8-42E9-BB00-48E78C95CC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{48680831-7FF0-4292-979C-E0B403B60693}tf78438558_win32</Template>
  <TotalTime>1432</TotalTime>
  <Words>195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Sabon Next LT</vt:lpstr>
      <vt:lpstr>Office Theme</vt:lpstr>
      <vt:lpstr>PowerPoint Presentation</vt:lpstr>
      <vt:lpstr>PowerPoint Presentation</vt:lpstr>
      <vt:lpstr>PowerPoint Presentation</vt:lpstr>
      <vt:lpstr>MEET OUR TEAM</vt:lpstr>
      <vt:lpstr>What is our main idea</vt:lpstr>
      <vt:lpstr>How we developed the site</vt:lpstr>
      <vt:lpstr>Programs we used</vt:lpstr>
      <vt:lpstr>languages we used</vt:lpstr>
      <vt:lpstr>Lets continue to the website……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Симеон Стилиянов Стефанов</dc:creator>
  <cp:lastModifiedBy>Перла Калоянова Христова</cp:lastModifiedBy>
  <cp:revision>8</cp:revision>
  <dcterms:created xsi:type="dcterms:W3CDTF">2023-06-06T18:31:36Z</dcterms:created>
  <dcterms:modified xsi:type="dcterms:W3CDTF">2023-06-08T09:27:26Z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0x0101003BF6329DADBAD34BAC0345581EA2745E</vt:lpwstr>
  </property>
</Properties>
</file>