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7" r:id="rId3"/>
    <p:sldId id="266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AD66B-F368-C266-B754-EC4551B838B9}" v="263" dt="2020-06-30T19:16:31.818"/>
    <p1510:client id="{0890BCD5-93C6-4B99-6FA6-175DAAD77914}" v="391" dt="2020-07-01T19:21:56.525"/>
    <p1510:client id="{0CB84D5A-59E5-FEA1-274A-AA2A63006712}" v="599" dt="2020-06-22T19:24:05.527"/>
    <p1510:client id="{154E9F2F-BE8B-9897-3B54-75EAE673D39A}" v="80" dt="2020-06-30T21:26:55.661"/>
    <p1510:client id="{60434942-3783-08D6-A4F3-B75E427E7BD1}" v="22" dt="2020-06-29T18:01:01.884"/>
    <p1510:client id="{6D2B39F5-5CC8-03BF-79E6-ED4505BFAB8D}" v="48" dt="2020-06-30T08:37:08.676"/>
    <p1510:client id="{7D3B0C41-3AD9-B672-2519-94EDA39DE46B}" v="187" dt="2020-06-22T19:11:14.889"/>
    <p1510:client id="{ADC0B559-C8C0-9586-6472-E91F3E81D358}" v="103" dt="2020-07-01T19:20:40.241"/>
    <p1510:client id="{B56ED685-0B65-0D16-B969-3A6A34EC823D}" v="17" dt="2020-06-22T18:17:46.081"/>
    <p1510:client id="{F98D2046-A05D-FCC1-69FE-6BCEF9612444}" v="267" dt="2020-06-22T18:07:3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5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4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6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3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4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2" name="Picture 20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E7303A-AD5E-496C-9AD1-6234BBFE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Dave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BA1884-400B-4507-99C6-C877A70180E1}"/>
              </a:ext>
            </a:extLst>
          </p:cNvPr>
          <p:cNvSpPr txBox="1"/>
          <p:nvPr/>
        </p:nvSpPr>
        <p:spPr>
          <a:xfrm>
            <a:off x="4005532" y="3516702"/>
            <a:ext cx="45978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/>
              <a:t>Game Project</a:t>
            </a:r>
          </a:p>
        </p:txBody>
      </p:sp>
    </p:spTree>
    <p:extLst>
      <p:ext uri="{BB962C8B-B14F-4D97-AF65-F5344CB8AC3E}">
        <p14:creationId xmlns:p14="http://schemas.microsoft.com/office/powerpoint/2010/main" val="3527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2BA48-821F-42C5-98BB-49B60D43EF34}"/>
              </a:ext>
            </a:extLst>
          </p:cNvPr>
          <p:cNvSpPr txBox="1"/>
          <p:nvPr/>
        </p:nvSpPr>
        <p:spPr>
          <a:xfrm>
            <a:off x="1000664" y="8712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C0569-9F6A-4887-B181-D2163757EA0E}"/>
              </a:ext>
            </a:extLst>
          </p:cNvPr>
          <p:cNvSpPr txBox="1"/>
          <p:nvPr/>
        </p:nvSpPr>
        <p:spPr>
          <a:xfrm>
            <a:off x="1047929" y="2539402"/>
            <a:ext cx="5172972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Programs and languages we used</a:t>
            </a:r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F27FC-ECC9-4F16-9ABF-848D934E876B}"/>
              </a:ext>
            </a:extLst>
          </p:cNvPr>
          <p:cNvSpPr txBox="1"/>
          <p:nvPr/>
        </p:nvSpPr>
        <p:spPr>
          <a:xfrm>
            <a:off x="1086928" y="3340400"/>
            <a:ext cx="13773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Resume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F690E-347C-4FA1-995C-FA71557494B6}"/>
              </a:ext>
            </a:extLst>
          </p:cNvPr>
          <p:cNvSpPr txBox="1"/>
          <p:nvPr/>
        </p:nvSpPr>
        <p:spPr>
          <a:xfrm>
            <a:off x="1047929" y="4030154"/>
            <a:ext cx="46697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Advantages and 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96431-FCCC-4246-A4F8-66F715FA8259}"/>
              </a:ext>
            </a:extLst>
          </p:cNvPr>
          <p:cNvSpPr txBox="1"/>
          <p:nvPr/>
        </p:nvSpPr>
        <p:spPr>
          <a:xfrm>
            <a:off x="1047031" y="46863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How we did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3B298-83A6-41BF-9424-00ADDACC99D2}"/>
              </a:ext>
            </a:extLst>
          </p:cNvPr>
          <p:cNvSpPr txBox="1"/>
          <p:nvPr/>
        </p:nvSpPr>
        <p:spPr>
          <a:xfrm>
            <a:off x="1084233" y="5380906"/>
            <a:ext cx="20387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Future plans</a:t>
            </a:r>
            <a:endParaRPr lang="en-US" sz="2400" dirty="0">
              <a:cs typeface="Calibri"/>
            </a:endParaRPr>
          </a:p>
        </p:txBody>
      </p:sp>
      <p:pic>
        <p:nvPicPr>
          <p:cNvPr id="8" name="Picture 8" descr="A picture containing black, woman, player, computer&#10;&#10;Description generated with very high confidence">
            <a:extLst>
              <a:ext uri="{FF2B5EF4-FFF2-40B4-BE49-F238E27FC236}">
                <a16:creationId xmlns:a16="http://schemas.microsoft.com/office/drawing/2014/main" id="{6197FDA4-0A22-447F-AA40-42C15EF3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12" y="1974192"/>
            <a:ext cx="4253541" cy="3527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A0368-3A88-4428-ADDF-B5653CF3B575}"/>
              </a:ext>
            </a:extLst>
          </p:cNvPr>
          <p:cNvSpPr txBox="1"/>
          <p:nvPr/>
        </p:nvSpPr>
        <p:spPr>
          <a:xfrm>
            <a:off x="1048649" y="184695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765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8862-0C83-48E5-90B3-59EE123C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F32D-25F2-42AC-8F5E-8C021EB3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Plamen </a:t>
            </a:r>
            <a:r>
              <a:rPr lang="en-US" dirty="0" err="1">
                <a:ea typeface="+mn-lt"/>
                <a:cs typeface="+mn-lt"/>
              </a:rPr>
              <a:t>Kostov</a:t>
            </a:r>
            <a:r>
              <a:rPr lang="en-US" dirty="0">
                <a:ea typeface="+mn-lt"/>
                <a:cs typeface="+mn-lt"/>
              </a:rPr>
              <a:t> - Production manager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 </a:t>
            </a:r>
            <a:r>
              <a:rPr lang="en-US" dirty="0" err="1">
                <a:ea typeface="+mn-lt"/>
                <a:cs typeface="+mn-lt"/>
              </a:rPr>
              <a:t>Ilian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Yanev</a:t>
            </a:r>
            <a:r>
              <a:rPr lang="en-US" dirty="0">
                <a:ea typeface="+mn-lt"/>
                <a:cs typeface="+mn-lt"/>
              </a:rPr>
              <a:t> - Game director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Hristo Hristov - Graphics designer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Kristian </a:t>
            </a:r>
            <a:r>
              <a:rPr lang="en-US" dirty="0" err="1">
                <a:ea typeface="+mn-lt"/>
                <a:cs typeface="+mn-lt"/>
              </a:rPr>
              <a:t>Lalev</a:t>
            </a:r>
            <a:r>
              <a:rPr lang="en-US" dirty="0">
                <a:ea typeface="+mn-lt"/>
                <a:cs typeface="+mn-lt"/>
              </a:rPr>
              <a:t> - Game developer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Kiril </a:t>
            </a:r>
            <a:r>
              <a:rPr lang="en-US" dirty="0" err="1">
                <a:ea typeface="+mn-lt"/>
                <a:cs typeface="+mn-lt"/>
              </a:rPr>
              <a:t>Dimov</a:t>
            </a:r>
            <a:r>
              <a:rPr lang="en-US" dirty="0">
                <a:ea typeface="+mn-lt"/>
                <a:cs typeface="+mn-lt"/>
              </a:rPr>
              <a:t> - Game developer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Boris </a:t>
            </a:r>
            <a:r>
              <a:rPr lang="en-US" dirty="0" err="1">
                <a:ea typeface="+mn-lt"/>
                <a:cs typeface="+mn-lt"/>
              </a:rPr>
              <a:t>Simeonov</a:t>
            </a:r>
            <a:r>
              <a:rPr lang="en-US" dirty="0">
                <a:ea typeface="+mn-lt"/>
                <a:cs typeface="+mn-lt"/>
              </a:rPr>
              <a:t> - Site developer, Site director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 </a:t>
            </a:r>
            <a:r>
              <a:rPr lang="en-US" dirty="0" err="1">
                <a:ea typeface="+mn-lt"/>
                <a:cs typeface="+mn-lt"/>
              </a:rPr>
              <a:t>Presyan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Stefanov</a:t>
            </a:r>
            <a:r>
              <a:rPr lang="en-US" dirty="0">
                <a:ea typeface="+mn-lt"/>
                <a:cs typeface="+mn-lt"/>
              </a:rPr>
              <a:t> - Site developer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Stefan </a:t>
            </a:r>
            <a:r>
              <a:rPr lang="en-US" dirty="0" err="1">
                <a:ea typeface="+mn-lt"/>
                <a:cs typeface="+mn-lt"/>
              </a:rPr>
              <a:t>Ravninov</a:t>
            </a:r>
            <a:r>
              <a:rPr lang="en-US" dirty="0">
                <a:ea typeface="+mn-lt"/>
                <a:cs typeface="+mn-lt"/>
              </a:rPr>
              <a:t> - Site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A83C8-F636-467F-9444-A68DFA66F86D}"/>
              </a:ext>
            </a:extLst>
          </p:cNvPr>
          <p:cNvSpPr txBox="1"/>
          <p:nvPr/>
        </p:nvSpPr>
        <p:spPr>
          <a:xfrm>
            <a:off x="1610289" y="2755096"/>
            <a:ext cx="8983792" cy="964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Programs and languages we used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FFE660-291E-4EB5-91B0-E513EE4A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54" y="3648908"/>
            <a:ext cx="3972222" cy="2234374"/>
          </a:xfrm>
          <a:prstGeom prst="rect">
            <a:avLst/>
          </a:prstGeom>
        </p:spPr>
      </p:pic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FB99795-A328-43B8-B460-DCA5DDED0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18" y="1215900"/>
            <a:ext cx="2527540" cy="1435711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89BCCB81-1B26-40BF-A445-C5D563EBF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581" y="1067878"/>
            <a:ext cx="1821252" cy="1616734"/>
          </a:xfrm>
          <a:prstGeom prst="rect">
            <a:avLst/>
          </a:prstGeom>
        </p:spPr>
      </p:pic>
      <p:pic>
        <p:nvPicPr>
          <p:cNvPr id="8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CB82462-857C-4815-8844-6E0C90276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681" y="1135360"/>
            <a:ext cx="1481766" cy="1496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D849B0-C586-40AD-BCCE-90CD964FFA4E}"/>
              </a:ext>
            </a:extLst>
          </p:cNvPr>
          <p:cNvSpPr txBox="1"/>
          <p:nvPr/>
        </p:nvSpPr>
        <p:spPr>
          <a:xfrm>
            <a:off x="2007079" y="51844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3" name="Картина 8" descr="Картина, която съдържа знак, часовник&#10;&#10;Описанието е генерирано автоматично">
            <a:extLst>
              <a:ext uri="{FF2B5EF4-FFF2-40B4-BE49-F238E27FC236}">
                <a16:creationId xmlns:a16="http://schemas.microsoft.com/office/drawing/2014/main" id="{804A0970-DCF4-4952-9D07-A45B5EDED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157" y="1064740"/>
            <a:ext cx="1583725" cy="15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6AC-F1A3-485D-85C6-459D4B99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1461532"/>
            <a:ext cx="3102694" cy="1697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262626"/>
                </a:solidFill>
              </a:rPr>
              <a:t>Resume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14F57-44BE-402B-BB80-045602AE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851" y="3591468"/>
            <a:ext cx="3112851" cy="1452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We created a 2D game</a:t>
            </a:r>
            <a:r>
              <a:rPr lang="en-US" sz="2100" dirty="0">
                <a:solidFill>
                  <a:srgbClr val="000000"/>
                </a:solidFill>
              </a:rPr>
              <a:t> for computer.</a:t>
            </a:r>
            <a:endParaRPr lang="en-US" sz="2100" kern="1200" cap="none" dirty="0">
              <a:solidFill>
                <a:srgbClr val="000000"/>
              </a:solidFill>
              <a:effectLst/>
              <a:latin typeface="+mn-lt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17A1DE9A-4897-4DB9-8FEF-083D899A4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90212" y="1465988"/>
            <a:ext cx="7003814" cy="39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8BF3D-7BD5-479C-9D73-02A65AB0DBC5}"/>
              </a:ext>
            </a:extLst>
          </p:cNvPr>
          <p:cNvSpPr txBox="1"/>
          <p:nvPr/>
        </p:nvSpPr>
        <p:spPr>
          <a:xfrm>
            <a:off x="3473570" y="713117"/>
            <a:ext cx="6970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Advantages and 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F87F9-2AFC-458A-BE03-118073851BF1}"/>
              </a:ext>
            </a:extLst>
          </p:cNvPr>
          <p:cNvSpPr txBox="1"/>
          <p:nvPr/>
        </p:nvSpPr>
        <p:spPr>
          <a:xfrm>
            <a:off x="7340181" y="1042898"/>
            <a:ext cx="3390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67630-E0D4-4ADC-B6F1-288E16CAE0D9}"/>
              </a:ext>
            </a:extLst>
          </p:cNvPr>
          <p:cNvSpPr txBox="1"/>
          <p:nvPr/>
        </p:nvSpPr>
        <p:spPr>
          <a:xfrm>
            <a:off x="1676400" y="248153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A9713-4809-4913-9783-E11F2DCFE48D}"/>
              </a:ext>
            </a:extLst>
          </p:cNvPr>
          <p:cNvSpPr txBox="1"/>
          <p:nvPr/>
        </p:nvSpPr>
        <p:spPr>
          <a:xfrm>
            <a:off x="7094866" y="3083584"/>
            <a:ext cx="31745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Our game doesn't have animations for moving.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B6AA6-2A28-4D3B-94C6-DB8D9D52D8B1}"/>
              </a:ext>
            </a:extLst>
          </p:cNvPr>
          <p:cNvSpPr txBox="1"/>
          <p:nvPr/>
        </p:nvSpPr>
        <p:spPr>
          <a:xfrm>
            <a:off x="7341079" y="2481532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Disadvantages: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E422C-F042-4590-A817-9405CE77A17D}"/>
              </a:ext>
            </a:extLst>
          </p:cNvPr>
          <p:cNvSpPr txBox="1"/>
          <p:nvPr/>
        </p:nvSpPr>
        <p:spPr>
          <a:xfrm>
            <a:off x="8174966" y="483941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F0DCA-4CF6-4639-B2B8-03DADD9F4A8A}"/>
              </a:ext>
            </a:extLst>
          </p:cNvPr>
          <p:cNvSpPr txBox="1"/>
          <p:nvPr/>
        </p:nvSpPr>
        <p:spPr>
          <a:xfrm>
            <a:off x="1676400" y="318602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learnt new things and we collaborated with new people.</a:t>
            </a:r>
          </a:p>
        </p:txBody>
      </p:sp>
    </p:spTree>
    <p:extLst>
      <p:ext uri="{BB962C8B-B14F-4D97-AF65-F5344CB8AC3E}">
        <p14:creationId xmlns:p14="http://schemas.microsoft.com/office/powerpoint/2010/main" val="189672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123AE-7CB6-4779-B2AC-B2B9E537348E}"/>
              </a:ext>
            </a:extLst>
          </p:cNvPr>
          <p:cNvSpPr txBox="1"/>
          <p:nvPr/>
        </p:nvSpPr>
        <p:spPr>
          <a:xfrm>
            <a:off x="655608" y="1360098"/>
            <a:ext cx="36489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Garamond"/>
              </a:rPr>
              <a:t>How we did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C08B6-E4B2-4895-A76B-18A97827DAF5}"/>
              </a:ext>
            </a:extLst>
          </p:cNvPr>
          <p:cNvSpPr txBox="1"/>
          <p:nvPr/>
        </p:nvSpPr>
        <p:spPr>
          <a:xfrm>
            <a:off x="8030294" y="24806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C1999-6A5A-44C3-85F5-D4CE04824E02}"/>
              </a:ext>
            </a:extLst>
          </p:cNvPr>
          <p:cNvSpPr txBox="1"/>
          <p:nvPr/>
        </p:nvSpPr>
        <p:spPr>
          <a:xfrm>
            <a:off x="941358" y="2839170"/>
            <a:ext cx="30738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We used Unity to develop our app.</a:t>
            </a:r>
          </a:p>
        </p:txBody>
      </p:sp>
      <p:pic>
        <p:nvPicPr>
          <p:cNvPr id="7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CABF52-C729-4F0B-9252-B831E4BA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57" y="1089511"/>
            <a:ext cx="7189039" cy="4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17632B-CF22-444B-898C-0FF3165159FF}"/>
              </a:ext>
            </a:extLst>
          </p:cNvPr>
          <p:cNvSpPr txBox="1"/>
          <p:nvPr/>
        </p:nvSpPr>
        <p:spPr>
          <a:xfrm>
            <a:off x="1102619" y="4404852"/>
            <a:ext cx="9989677" cy="10547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Future plans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person, indoor, holding, hand&#10;&#10;Description generated with very high confidence">
            <a:extLst>
              <a:ext uri="{FF2B5EF4-FFF2-40B4-BE49-F238E27FC236}">
                <a16:creationId xmlns:a16="http://schemas.microsoft.com/office/drawing/2014/main" id="{BEB887EA-D2A5-4BD8-AD72-FEAD50C82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432" y="1410207"/>
            <a:ext cx="6637499" cy="24558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unset over a body of water&#10;&#10;Description generated with very high confidence">
            <a:extLst>
              <a:ext uri="{FF2B5EF4-FFF2-40B4-BE49-F238E27FC236}">
                <a16:creationId xmlns:a16="http://schemas.microsoft.com/office/drawing/2014/main" id="{EE00098F-3946-40F4-B810-A3E00D68B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A3B37-C07A-4C35-AE3E-647865C8A75F}"/>
              </a:ext>
            </a:extLst>
          </p:cNvPr>
          <p:cNvSpPr txBox="1"/>
          <p:nvPr/>
        </p:nvSpPr>
        <p:spPr>
          <a:xfrm>
            <a:off x="2692398" y="1871131"/>
            <a:ext cx="6815669" cy="15155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the attention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6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 екран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Organic</vt:lpstr>
      <vt:lpstr>Dave</vt:lpstr>
      <vt:lpstr>Презентация на PowerPoint</vt:lpstr>
      <vt:lpstr>Our team</vt:lpstr>
      <vt:lpstr>Презентация на PowerPoint</vt:lpstr>
      <vt:lpstr>Resume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297</cp:revision>
  <dcterms:created xsi:type="dcterms:W3CDTF">2020-06-22T13:57:28Z</dcterms:created>
  <dcterms:modified xsi:type="dcterms:W3CDTF">2020-07-01T19:22:08Z</dcterms:modified>
</cp:coreProperties>
</file>