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9"/>
  </p:notesMasterIdLst>
  <p:sldIdLst>
    <p:sldId id="256" r:id="rId2"/>
    <p:sldId id="258" r:id="rId3"/>
    <p:sldId id="263" r:id="rId4"/>
    <p:sldId id="257" r:id="rId5"/>
    <p:sldId id="260" r:id="rId6"/>
    <p:sldId id="261" r:id="rId7"/>
    <p:sldId id="259" r:id="rId8"/>
  </p:sldIdLst>
  <p:sldSz cx="9144000" cy="5143500" type="screen16x9"/>
  <p:notesSz cx="6858000" cy="9144000"/>
  <p:embeddedFontLst>
    <p:embeddedFont>
      <p:font typeface="Maven Pro" panose="020B0604020202020204" charset="0"/>
      <p:regular r:id="rId10"/>
      <p:bold r:id="rId11"/>
    </p:embeddedFont>
    <p:embeddedFont>
      <p:font typeface="Share Tech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8BBB2E-9BC2-6536-9099-EC2C23B46900}" v="144" dt="2021-06-26T20:25:37.956"/>
    <p1510:client id="{640EEAAB-2B92-6CEA-837D-19C876E9E784}" v="463" dt="2021-06-26T20:06:37.782"/>
  </p1510:revLst>
</p1510:revInfo>
</file>

<file path=ppt/tableStyles.xml><?xml version="1.0" encoding="utf-8"?>
<a:tblStyleLst xmlns:a="http://schemas.openxmlformats.org/drawingml/2006/main" def="{03CD71C7-C872-45DF-8A60-1F1FD254FE49}">
  <a:tblStyle styleId="{03CD71C7-C872-45DF-8A60-1F1FD254FE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2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317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66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13942" y="2700096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Zafe</a:t>
            </a: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41" y="452164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400" dirty="0">
                <a:latin typeface="+mj-lt"/>
              </a:rPr>
              <a:t>EMA GAMES MARATHON</a:t>
            </a:r>
            <a:endParaRPr lang="en-US" sz="4400" dirty="0">
              <a:latin typeface="+mj-lt"/>
            </a:endParaRP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bg-BG" dirty="0">
                <a:latin typeface="Arial"/>
              </a:rPr>
              <a:t>Нашият екип</a:t>
            </a:r>
            <a:endParaRPr lang="en-US" dirty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825" y="1641764"/>
            <a:ext cx="2888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</a:rPr>
              <a:t>Пламен Костов –</a:t>
            </a:r>
            <a:r>
              <a:rPr lang="en-US" dirty="0">
                <a:solidFill>
                  <a:schemeClr val="bg1"/>
                </a:solidFill>
              </a:rPr>
              <a:t> Scrum Master</a:t>
            </a:r>
          </a:p>
          <a:p>
            <a:r>
              <a:rPr lang="en-US" dirty="0">
                <a:solidFill>
                  <a:schemeClr val="bg1"/>
                </a:solidFill>
              </a:rPr>
              <a:t>pkkostov18@codingburgas.bg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8697" y="1641764"/>
            <a:ext cx="2888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</a:rPr>
              <a:t>Или</a:t>
            </a: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bg-BG" dirty="0">
                <a:solidFill>
                  <a:schemeClr val="bg1"/>
                </a:solidFill>
              </a:rPr>
              <a:t>н Янев –</a:t>
            </a:r>
            <a:r>
              <a:rPr lang="en-US" dirty="0">
                <a:solidFill>
                  <a:schemeClr val="bg1"/>
                </a:solidFill>
              </a:rPr>
              <a:t> Game Designer</a:t>
            </a:r>
          </a:p>
          <a:p>
            <a:r>
              <a:rPr lang="en-US" dirty="0">
                <a:solidFill>
                  <a:schemeClr val="bg1"/>
                </a:solidFill>
              </a:rPr>
              <a:t>imyanev18@codingburgas.bg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825" y="2657886"/>
            <a:ext cx="3225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</a:rPr>
              <a:t>Васил Младенов –</a:t>
            </a:r>
            <a:r>
              <a:rPr lang="en-US" dirty="0">
                <a:solidFill>
                  <a:schemeClr val="bg1"/>
                </a:solidFill>
              </a:rPr>
              <a:t> Game Developer</a:t>
            </a:r>
          </a:p>
          <a:p>
            <a:r>
              <a:rPr lang="en-US" dirty="0">
                <a:solidFill>
                  <a:schemeClr val="bg1"/>
                </a:solidFill>
              </a:rPr>
              <a:t>vlmladenov19@codingburgas.bg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8697" y="2657886"/>
            <a:ext cx="3017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</a:rPr>
              <a:t>Йоана Агафонова –</a:t>
            </a:r>
            <a:r>
              <a:rPr lang="en-US" dirty="0">
                <a:solidFill>
                  <a:schemeClr val="bg1"/>
                </a:solidFill>
              </a:rPr>
              <a:t> Game Tester</a:t>
            </a:r>
          </a:p>
          <a:p>
            <a:r>
              <a:rPr lang="en-US" dirty="0">
                <a:solidFill>
                  <a:schemeClr val="bg1"/>
                </a:solidFill>
              </a:rPr>
              <a:t>yiagafonova19@codingburgas.bg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8825" y="3674008"/>
            <a:ext cx="3343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</a:rPr>
              <a:t>Александра Петрова –</a:t>
            </a:r>
            <a:r>
              <a:rPr lang="en-US" dirty="0">
                <a:solidFill>
                  <a:schemeClr val="bg1"/>
                </a:solidFill>
              </a:rPr>
              <a:t> Documentation &amp; Presentation</a:t>
            </a:r>
          </a:p>
          <a:p>
            <a:r>
              <a:rPr lang="en-US" dirty="0">
                <a:solidFill>
                  <a:schemeClr val="bg1"/>
                </a:solidFill>
              </a:rPr>
              <a:t>appetrova20@codingburgas.bg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8697" y="3674008"/>
            <a:ext cx="31357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</a:rPr>
              <a:t>Жасмина Михалева –</a:t>
            </a:r>
            <a:r>
              <a:rPr lang="en-US" dirty="0">
                <a:solidFill>
                  <a:schemeClr val="bg1"/>
                </a:solidFill>
              </a:rPr>
              <a:t> Documentation &amp; Presentation</a:t>
            </a:r>
          </a:p>
          <a:p>
            <a:r>
              <a:rPr lang="en-US" dirty="0">
                <a:solidFill>
                  <a:schemeClr val="bg1"/>
                </a:solidFill>
              </a:rPr>
              <a:t>zsmihaleva20@codingburgas.bg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90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FE167F-36F1-4C34-8E65-ABD127491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163" y="2154384"/>
            <a:ext cx="4252077" cy="2039893"/>
          </a:xfrm>
        </p:spPr>
        <p:txBody>
          <a:bodyPr/>
          <a:lstStyle/>
          <a:p>
            <a:r>
              <a:rPr lang="bg-BG" dirty="0"/>
              <a:t>Жанрът на играта е </a:t>
            </a:r>
            <a:r>
              <a:rPr lang="en-US" dirty="0"/>
              <a:t>2d First Person Puzzle Shooter</a:t>
            </a:r>
          </a:p>
          <a:p>
            <a:endParaRPr lang="en-US" dirty="0"/>
          </a:p>
          <a:p>
            <a:r>
              <a:rPr lang="bg-BG" dirty="0"/>
              <a:t>Историята разказва за приключението, в което по случайност се въвлича главният ни герой, Жером, когато той чува звуци от мазето си и слиза да провери, той вижда неща, които никога не си е представял че съществуват. Целта му е да се прибере у дома при семейството си. Но за да направи това, той ще жертва много.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A93EC0-F38A-4135-933A-E1FB42DBA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Играта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6E9228-069D-4883-9345-420D978C9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154384"/>
            <a:ext cx="2755323" cy="27553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4091FE-AD92-4090-9500-9FEE94E11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292" b="97173" l="5237" r="9650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1440" y="599980"/>
            <a:ext cx="2016317" cy="168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85032" y="257294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bg-BG" noProof="1">
                <a:latin typeface="Arial"/>
              </a:rPr>
              <a:t>Използвани технологии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68F70C2-B7E7-4B37-9D3C-0CDC25014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21" y="3427777"/>
            <a:ext cx="1517574" cy="531517"/>
          </a:xfrm>
          <a:prstGeom prst="rect">
            <a:avLst/>
          </a:prstGeom>
        </p:spPr>
      </p:pic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17296688-A6BC-467F-B90E-7F886EE4D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723" y="1307145"/>
            <a:ext cx="1039359" cy="1021361"/>
          </a:xfrm>
          <a:prstGeom prst="rect">
            <a:avLst/>
          </a:prstGeom>
        </p:spPr>
      </p:pic>
      <p:pic>
        <p:nvPicPr>
          <p:cNvPr id="10" name="Picture 10" descr="Icon&#10;&#10;Description automatically generated">
            <a:extLst>
              <a:ext uri="{FF2B5EF4-FFF2-40B4-BE49-F238E27FC236}">
                <a16:creationId xmlns:a16="http://schemas.microsoft.com/office/drawing/2014/main" id="{58CFB9AC-0FA9-4F36-BAA2-15126E89A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0385" y="3173666"/>
            <a:ext cx="880034" cy="8851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FE3455-6350-4D17-BF47-127B11181005}"/>
              </a:ext>
            </a:extLst>
          </p:cNvPr>
          <p:cNvSpPr txBox="1"/>
          <p:nvPr/>
        </p:nvSpPr>
        <p:spPr>
          <a:xfrm>
            <a:off x="590357" y="2491261"/>
            <a:ext cx="581140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1A08F1-0B7F-48BD-8B08-BBFB08F0FBE4}"/>
              </a:ext>
            </a:extLst>
          </p:cNvPr>
          <p:cNvSpPr txBox="1"/>
          <p:nvPr/>
        </p:nvSpPr>
        <p:spPr>
          <a:xfrm>
            <a:off x="7508831" y="4619214"/>
            <a:ext cx="1193954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Excel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596F9B-2CB4-4F91-9FFA-F63343215687}"/>
              </a:ext>
            </a:extLst>
          </p:cNvPr>
          <p:cNvSpPr txBox="1"/>
          <p:nvPr/>
        </p:nvSpPr>
        <p:spPr>
          <a:xfrm>
            <a:off x="474015" y="4178833"/>
            <a:ext cx="1035586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Unity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25D4DE-EA83-4332-8BE6-DABC40438662}"/>
              </a:ext>
            </a:extLst>
          </p:cNvPr>
          <p:cNvSpPr txBox="1"/>
          <p:nvPr/>
        </p:nvSpPr>
        <p:spPr>
          <a:xfrm>
            <a:off x="7536373" y="1591411"/>
            <a:ext cx="1042472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Word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20C2A2-921A-4AC3-B728-3506A6278951}"/>
              </a:ext>
            </a:extLst>
          </p:cNvPr>
          <p:cNvSpPr txBox="1"/>
          <p:nvPr/>
        </p:nvSpPr>
        <p:spPr>
          <a:xfrm>
            <a:off x="4893426" y="4178832"/>
            <a:ext cx="1193952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Arial"/>
              </a:rPr>
              <a:t>GitHub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27E230-CE42-49B2-A5C9-E9CAAA27B710}"/>
              </a:ext>
            </a:extLst>
          </p:cNvPr>
          <p:cNvSpPr txBox="1"/>
          <p:nvPr/>
        </p:nvSpPr>
        <p:spPr>
          <a:xfrm>
            <a:off x="4919809" y="2491260"/>
            <a:ext cx="1193953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Discord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387822-EC4D-4C8B-93C5-E03A431E0C03}"/>
              </a:ext>
            </a:extLst>
          </p:cNvPr>
          <p:cNvSpPr txBox="1"/>
          <p:nvPr/>
        </p:nvSpPr>
        <p:spPr>
          <a:xfrm>
            <a:off x="2973241" y="4178832"/>
            <a:ext cx="1538231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Photoshop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1B13E1-01A0-4F68-AE39-7543936C1BFF}"/>
              </a:ext>
            </a:extLst>
          </p:cNvPr>
          <p:cNvSpPr txBox="1"/>
          <p:nvPr/>
        </p:nvSpPr>
        <p:spPr>
          <a:xfrm>
            <a:off x="7412434" y="3025263"/>
            <a:ext cx="1290351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Power Point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E5878EBA-F1BE-4C55-B386-B89021312C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9522" y="3059870"/>
            <a:ext cx="983583" cy="960121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76A8849-6719-4EA2-8880-833A025042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273310"/>
            <a:ext cx="1750595" cy="986590"/>
          </a:xfrm>
          <a:prstGeom prst="rect">
            <a:avLst/>
          </a:prstGeom>
        </p:spPr>
      </p:pic>
      <p:pic>
        <p:nvPicPr>
          <p:cNvPr id="7" name="Picture 14">
            <a:extLst>
              <a:ext uri="{FF2B5EF4-FFF2-40B4-BE49-F238E27FC236}">
                <a16:creationId xmlns:a16="http://schemas.microsoft.com/office/drawing/2014/main" id="{4DBC088A-A14A-4621-A564-8AF7974D25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85665" y="780555"/>
            <a:ext cx="751095" cy="635645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61E685AB-3BB8-4464-A27D-3900BDBE20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67523" y="2132468"/>
            <a:ext cx="780172" cy="717584"/>
          </a:xfrm>
          <a:prstGeom prst="rect">
            <a:avLst/>
          </a:prstGeom>
        </p:spPr>
      </p:pic>
      <p:pic>
        <p:nvPicPr>
          <p:cNvPr id="16" name="Picture 23">
            <a:extLst>
              <a:ext uri="{FF2B5EF4-FFF2-40B4-BE49-F238E27FC236}">
                <a16:creationId xmlns:a16="http://schemas.microsoft.com/office/drawing/2014/main" id="{5082E388-AB50-490B-B5DD-2D0748132E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85665" y="3665253"/>
            <a:ext cx="813534" cy="753708"/>
          </a:xfrm>
          <a:prstGeom prst="rect">
            <a:avLst/>
          </a:prstGeom>
        </p:spPr>
      </p:pic>
      <p:pic>
        <p:nvPicPr>
          <p:cNvPr id="24" name="Picture 24">
            <a:extLst>
              <a:ext uri="{FF2B5EF4-FFF2-40B4-BE49-F238E27FC236}">
                <a16:creationId xmlns:a16="http://schemas.microsoft.com/office/drawing/2014/main" id="{F7F04157-5A59-41D7-AA64-C63BE0BC99F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63688" y="1307145"/>
            <a:ext cx="972594" cy="91892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C3D62B9-8EBB-4EE0-9464-3DE839BC8453}"/>
              </a:ext>
            </a:extLst>
          </p:cNvPr>
          <p:cNvSpPr txBox="1"/>
          <p:nvPr/>
        </p:nvSpPr>
        <p:spPr>
          <a:xfrm>
            <a:off x="2973241" y="2491260"/>
            <a:ext cx="1536146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Microsoft teams</a:t>
            </a:r>
            <a:endParaRPr lang="en-US"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7B2EA9-0157-4C52-A7D9-B6D915FFC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5" y="2264521"/>
            <a:ext cx="4185178" cy="2585904"/>
          </a:xfrm>
        </p:spPr>
        <p:txBody>
          <a:bodyPr/>
          <a:lstStyle/>
          <a:p>
            <a:r>
              <a:rPr lang="bg-BG" dirty="0"/>
              <a:t>С тази игра целим да упражним знанията на децата със специални потребности, като трябва да решават задачи по математика, английски и развиваме паметта им, като от тях се иска да запомнят редица от цветове, букви и цифри.</a:t>
            </a:r>
          </a:p>
          <a:p>
            <a:endParaRPr lang="bg-BG" dirty="0"/>
          </a:p>
          <a:p>
            <a:r>
              <a:rPr lang="bg-BG" dirty="0"/>
              <a:t>Има 3 нива на трудност с по 3 различни карти.</a:t>
            </a:r>
          </a:p>
          <a:p>
            <a:endParaRPr lang="bg-BG" dirty="0"/>
          </a:p>
          <a:p>
            <a:r>
              <a:rPr lang="bg-BG" dirty="0"/>
              <a:t>Добавихме механика за стрелба по противници</a:t>
            </a:r>
          </a:p>
          <a:p>
            <a:endParaRPr lang="bg-BG" dirty="0"/>
          </a:p>
          <a:p>
            <a:endParaRPr lang="bg-BG" dirty="0"/>
          </a:p>
          <a:p>
            <a:pPr marL="165100" indent="0">
              <a:buNone/>
            </a:pPr>
            <a:endParaRPr lang="bg-BG" dirty="0"/>
          </a:p>
          <a:p>
            <a:pPr marL="165100" indent="0">
              <a:buNone/>
            </a:pPr>
            <a:endParaRPr lang="bg-BG" dirty="0"/>
          </a:p>
          <a:p>
            <a:pPr marL="165100" indent="0">
              <a:buNone/>
            </a:pPr>
            <a:endParaRPr lang="bg-BG" dirty="0"/>
          </a:p>
          <a:p>
            <a:endParaRPr lang="bg-BG" dirty="0"/>
          </a:p>
          <a:p>
            <a:pPr marL="16510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9CFC8-D10E-4B22-B7AF-CC737258B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9153" y="409943"/>
            <a:ext cx="4727700" cy="577800"/>
          </a:xfrm>
        </p:spPr>
        <p:txBody>
          <a:bodyPr/>
          <a:lstStyle/>
          <a:p>
            <a:r>
              <a:rPr lang="bg-BG" dirty="0"/>
              <a:t>Целта на играта</a:t>
            </a:r>
          </a:p>
        </p:txBody>
      </p:sp>
      <p:pic>
        <p:nvPicPr>
          <p:cNvPr id="2050" name="Picture 2" descr="Pin on sports logos, etc.">
            <a:extLst>
              <a:ext uri="{FF2B5EF4-FFF2-40B4-BE49-F238E27FC236}">
                <a16:creationId xmlns:a16="http://schemas.microsoft.com/office/drawing/2014/main" id="{A6CE1C33-B0B3-4743-8AA5-CFC173356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28655" y="1029198"/>
            <a:ext cx="4939145" cy="370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35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7B2EA9-0157-4C52-A7D9-B6D915FFC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452898"/>
            <a:ext cx="3828484" cy="2992025"/>
          </a:xfrm>
        </p:spPr>
        <p:txBody>
          <a:bodyPr/>
          <a:lstStyle/>
          <a:p>
            <a:r>
              <a:rPr lang="bg-BG" dirty="0"/>
              <a:t>За в бъдеще мислим да добавим повече противници, различни пъзели, повече нива, няколко </a:t>
            </a:r>
            <a:r>
              <a:rPr lang="en-US" dirty="0"/>
              <a:t>BOSS </a:t>
            </a:r>
            <a:r>
              <a:rPr lang="bg-BG" dirty="0"/>
              <a:t>битки и т.н.</a:t>
            </a:r>
            <a:endParaRPr lang="en-US" dirty="0"/>
          </a:p>
          <a:p>
            <a:endParaRPr lang="bg-BG" dirty="0"/>
          </a:p>
          <a:p>
            <a:r>
              <a:rPr lang="bg-BG" dirty="0"/>
              <a:t>Искаме да подобрим ефективността на играта като оправим някои бъгове и да опростим и подредим скриптовете.</a:t>
            </a:r>
            <a:endParaRPr lang="en-US" dirty="0"/>
          </a:p>
          <a:p>
            <a:endParaRPr lang="en-US" dirty="0"/>
          </a:p>
          <a:p>
            <a:r>
              <a:rPr lang="bg-BG" dirty="0"/>
              <a:t>Ще се целим в подобряване на текстурите, като ги направим не толкова ярки колкото са сега.</a:t>
            </a:r>
            <a:endParaRPr lang="en-US" dirty="0"/>
          </a:p>
          <a:p>
            <a:endParaRPr lang="en-US" dirty="0"/>
          </a:p>
          <a:p>
            <a:r>
              <a:rPr lang="bg-BG" dirty="0"/>
              <a:t>Имаме за цел да наравим </a:t>
            </a:r>
            <a:r>
              <a:rPr lang="en-US" dirty="0"/>
              <a:t>pause menu</a:t>
            </a:r>
            <a:r>
              <a:rPr lang="bg-BG" dirty="0"/>
              <a:t> и </a:t>
            </a:r>
            <a:r>
              <a:rPr lang="en-US" dirty="0"/>
              <a:t>save/load system</a:t>
            </a:r>
            <a:r>
              <a:rPr lang="bg-BG" dirty="0"/>
              <a:t>, както и да добавим още пъзели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9CFC8-D10E-4B22-B7AF-CC737258BE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Бъдещи идеи</a:t>
            </a:r>
          </a:p>
        </p:txBody>
      </p:sp>
      <p:pic>
        <p:nvPicPr>
          <p:cNvPr id="1026" name="Picture 2" descr="Light bulb clip art for kids free clipart images 2 - Clipartix">
            <a:extLst>
              <a:ext uri="{FF2B5EF4-FFF2-40B4-BE49-F238E27FC236}">
                <a16:creationId xmlns:a16="http://schemas.microsoft.com/office/drawing/2014/main" id="{C8A900EE-1BD0-4970-AD86-88B905691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1161" y1="26667" x2="11161" y2="26667"/>
                        <a14:foregroundMark x1="64732" y1="8444" x2="64732" y2="8444"/>
                        <a14:foregroundMark x1="33482" y1="6667" x2="33482" y2="6667"/>
                        <a14:foregroundMark x1="90179" y1="30667" x2="90179" y2="3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525" y="1366671"/>
            <a:ext cx="2978727" cy="299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85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8309-20AC-4B4A-8BA3-32C8365B9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395" y="1413625"/>
            <a:ext cx="6385208" cy="2052600"/>
          </a:xfrm>
        </p:spPr>
        <p:txBody>
          <a:bodyPr/>
          <a:lstStyle/>
          <a:p>
            <a:r>
              <a:rPr lang="bg-BG" dirty="0"/>
              <a:t>Благодарим за вниманитето!</a:t>
            </a:r>
          </a:p>
        </p:txBody>
      </p:sp>
    </p:spTree>
    <p:extLst>
      <p:ext uri="{BB962C8B-B14F-4D97-AF65-F5344CB8AC3E}">
        <p14:creationId xmlns:p14="http://schemas.microsoft.com/office/powerpoint/2010/main" val="110585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304</Words>
  <Application>Microsoft Office PowerPoint</Application>
  <PresentationFormat>On-screen Show (16:9)</PresentationFormat>
  <Paragraphs>50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Maven Pro</vt:lpstr>
      <vt:lpstr>Arial</vt:lpstr>
      <vt:lpstr>Livvic Light</vt:lpstr>
      <vt:lpstr>Share Tech</vt:lpstr>
      <vt:lpstr>Nunito Light</vt:lpstr>
      <vt:lpstr>Data Science Consulting by Slidesgo</vt:lpstr>
      <vt:lpstr>EMA GAMES MARATHON</vt:lpstr>
      <vt:lpstr>Нашият екип</vt:lpstr>
      <vt:lpstr>Играта</vt:lpstr>
      <vt:lpstr>Използвани технологии</vt:lpstr>
      <vt:lpstr>Целта на играта</vt:lpstr>
      <vt:lpstr>Бъдещи идеи</vt:lpstr>
      <vt:lpstr>Благодарим за вниманитето!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Zhasmina Mihaleva</dc:creator>
  <cp:lastModifiedBy>plamen kostov</cp:lastModifiedBy>
  <cp:revision>12</cp:revision>
  <dcterms:modified xsi:type="dcterms:W3CDTF">2021-06-27T21:40:21Z</dcterms:modified>
</cp:coreProperties>
</file>