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65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492E669-5C55-46F0-916E-1FA645D4BF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E31F3A3-0885-4371-9FA9-2C9356F6E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23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E669-5C55-46F0-916E-1FA645D4BF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3A3-0885-4371-9FA9-2C9356F6E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9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E669-5C55-46F0-916E-1FA645D4BF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3A3-0885-4371-9FA9-2C9356F6E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E669-5C55-46F0-916E-1FA645D4BF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3A3-0885-4371-9FA9-2C9356F6E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67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E669-5C55-46F0-916E-1FA645D4BF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3A3-0885-4371-9FA9-2C9356F6E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93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E669-5C55-46F0-916E-1FA645D4BF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3A3-0885-4371-9FA9-2C9356F6E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00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E669-5C55-46F0-916E-1FA645D4BF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3A3-0885-4371-9FA9-2C9356F6E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3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E669-5C55-46F0-916E-1FA645D4BF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3A3-0885-4371-9FA9-2C9356F6E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62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E669-5C55-46F0-916E-1FA645D4BF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3A3-0885-4371-9FA9-2C9356F6E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9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E669-5C55-46F0-916E-1FA645D4BF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3A3-0885-4371-9FA9-2C9356F6E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9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E669-5C55-46F0-916E-1FA645D4BF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3A3-0885-4371-9FA9-2C9356F6E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6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E669-5C55-46F0-916E-1FA645D4BF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3A3-0885-4371-9FA9-2C9356F6E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2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E669-5C55-46F0-916E-1FA645D4BF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3A3-0885-4371-9FA9-2C9356F6E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4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E669-5C55-46F0-916E-1FA645D4BF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3A3-0885-4371-9FA9-2C9356F6E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4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E669-5C55-46F0-916E-1FA645D4BF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3A3-0885-4371-9FA9-2C9356F6E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4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E669-5C55-46F0-916E-1FA645D4BF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3A3-0885-4371-9FA9-2C9356F6E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8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E669-5C55-46F0-916E-1FA645D4BF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3A3-0885-4371-9FA9-2C9356F6E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6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92E669-5C55-46F0-916E-1FA645D4BF6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31F3A3-0885-4371-9FA9-2C9356F6E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0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7" Type="http://schemas.microsoft.com/office/2007/relationships/hdphoto" Target="../media/hdphoto2.wdp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7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3.png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microsoft.com/office/2007/relationships/hdphoto" Target="../media/hdphoto4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.png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798DB5-A4CD-4CE6-BA37-361A1AF66B68}"/>
              </a:ext>
            </a:extLst>
          </p:cNvPr>
          <p:cNvSpPr/>
          <p:nvPr/>
        </p:nvSpPr>
        <p:spPr>
          <a:xfrm>
            <a:off x="1718851" y="2121698"/>
            <a:ext cx="8540884" cy="2768814"/>
          </a:xfrm>
          <a:prstGeom prst="roundRect">
            <a:avLst>
              <a:gd name="adj" fmla="val 87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99147-04DF-489C-BA6C-9B8D62190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0430" y="2039514"/>
            <a:ext cx="7197726" cy="94624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Lato Black" panose="020F0A02020204030203" pitchFamily="34" charset="0"/>
              </a:rPr>
              <a:t>Musala</a:t>
            </a:r>
            <a:r>
              <a:rPr lang="en-US" dirty="0">
                <a:latin typeface="Lato Black" panose="020F0A02020204030203" pitchFamily="34" charset="0"/>
              </a:rPr>
              <a:t> soft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9934F-DDB9-47EE-AC4D-9FC2BB268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0430" y="2793730"/>
            <a:ext cx="1672176" cy="410131"/>
          </a:xfrm>
        </p:spPr>
        <p:txBody>
          <a:bodyPr/>
          <a:lstStyle/>
          <a:p>
            <a:r>
              <a:rPr lang="en-US" b="1" dirty="0"/>
              <a:t>Made by </a:t>
            </a:r>
            <a:r>
              <a:rPr lang="en-US" b="1" dirty="0" err="1"/>
              <a:t>ZaFe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D259B3-C4AF-4B57-9D8F-0620CBD86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87" b="95536" l="5985" r="965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950" y="2998796"/>
            <a:ext cx="2096690" cy="1756826"/>
          </a:xfrm>
          <a:prstGeom prst="rect">
            <a:avLst/>
          </a:prstGeom>
        </p:spPr>
      </p:pic>
      <p:pic>
        <p:nvPicPr>
          <p:cNvPr id="1026" name="Picture 2" descr="Мусала Софт ще представи България на големия финал на Европейски бизнес  награди | MediaBricks">
            <a:extLst>
              <a:ext uri="{FF2B5EF4-FFF2-40B4-BE49-F238E27FC236}">
                <a16:creationId xmlns:a16="http://schemas.microsoft.com/office/drawing/2014/main" id="{8462FDB4-560E-4346-9246-068A3708D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52" b="96389" l="22813" r="78021">
                        <a14:foregroundMark x1="55156" y1="14537" x2="55156" y2="14537"/>
                        <a14:foregroundMark x1="55156" y1="14537" x2="55156" y2="14537"/>
                        <a14:foregroundMark x1="51615" y1="85278" x2="51615" y2="85278"/>
                        <a14:foregroundMark x1="56667" y1="86111" x2="56667" y2="86111"/>
                        <a14:foregroundMark x1="59844" y1="84907" x2="59844" y2="84907"/>
                        <a14:foregroundMark x1="63229" y1="86389" x2="63229" y2="86389"/>
                        <a14:foregroundMark x1="69792" y1="83333" x2="69792" y2="83333"/>
                        <a14:foregroundMark x1="48646" y1="88056" x2="48646" y2="88056"/>
                        <a14:foregroundMark x1="43229" y1="88241" x2="43229" y2="88241"/>
                        <a14:foregroundMark x1="38854" y1="87500" x2="38854" y2="87500"/>
                        <a14:foregroundMark x1="33177" y1="85926" x2="33177" y2="85926"/>
                        <a14:foregroundMark x1="32448" y1="25741" x2="32448" y2="25741"/>
                        <a14:foregroundMark x1="31667" y1="15741" x2="31667" y2="15741"/>
                        <a14:foregroundMark x1="31667" y1="15741" x2="31667" y2="15741"/>
                        <a14:foregroundMark x1="31667" y1="15741" x2="31667" y2="15741"/>
                        <a14:backgroundMark x1="46823" y1="89352" x2="46823" y2="89352"/>
                        <a14:backgroundMark x1="55052" y1="89259" x2="55052" y2="89259"/>
                        <a14:backgroundMark x1="32969" y1="67222" x2="32969" y2="67222"/>
                        <a14:backgroundMark x1="28177" y1="82500" x2="28177" y2="82500"/>
                        <a14:backgroundMark x1="32760" y1="82870" x2="32760" y2="82870"/>
                        <a14:backgroundMark x1="29896" y1="87963" x2="29896" y2="8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606" y="2947840"/>
            <a:ext cx="3363050" cy="189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рием – ПГКПИ, гр. Бургас">
            <a:extLst>
              <a:ext uri="{FF2B5EF4-FFF2-40B4-BE49-F238E27FC236}">
                <a16:creationId xmlns:a16="http://schemas.microsoft.com/office/drawing/2014/main" id="{B9FD8459-FC02-4F32-9667-5A3EF69E6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0000" l="10000" r="90000">
                        <a14:backgroundMark x1="52927" y1="24615" x2="52927" y2="24615"/>
                        <a14:backgroundMark x1="54390" y1="31538" x2="54390" y2="31538"/>
                        <a14:backgroundMark x1="50976" y1="27692" x2="50976" y2="27692"/>
                        <a14:backgroundMark x1="53659" y1="21538" x2="53659" y2="21538"/>
                        <a14:backgroundMark x1="56098" y1="24615" x2="56098" y2="24615"/>
                        <a14:backgroundMark x1="56829" y1="31154" x2="56829" y2="31154"/>
                        <a14:backgroundMark x1="52439" y1="38846" x2="52439" y2="38846"/>
                        <a14:backgroundMark x1="53171" y1="40769" x2="53171" y2="40769"/>
                        <a14:backgroundMark x1="50976" y1="35769" x2="50976" y2="35769"/>
                        <a14:backgroundMark x1="48049" y1="37692" x2="48049" y2="37692"/>
                        <a14:backgroundMark x1="48537" y1="35385" x2="48537" y2="35385"/>
                        <a14:backgroundMark x1="47073" y1="40769" x2="47073" y2="40769"/>
                        <a14:backgroundMark x1="51463" y1="43462" x2="51463" y2="43462"/>
                        <a14:backgroundMark x1="49512" y1="43846" x2="49512" y2="43846"/>
                        <a14:backgroundMark x1="42439" y1="28077" x2="42439" y2="28077"/>
                        <a14:backgroundMark x1="51463" y1="769" x2="51463" y2="769"/>
                        <a14:backgroundMark x1="48049" y1="26154" x2="48049" y2="26154"/>
                        <a14:backgroundMark x1="45366" y1="31923" x2="45366" y2="31923"/>
                        <a14:backgroundMark x1="46829" y1="23462" x2="46829" y2="23462"/>
                        <a14:backgroundMark x1="42683" y1="13846" x2="42683" y2="13846"/>
                        <a14:backgroundMark x1="56829" y1="11923" x2="56829" y2="11923"/>
                        <a14:backgroundMark x1="64878" y1="29615" x2="64878" y2="29615"/>
                        <a14:backgroundMark x1="58293" y1="49231" x2="58293" y2="49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851" y="3300059"/>
            <a:ext cx="3169920" cy="201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FD7C6E1-4A89-4AA0-AD37-F68747E77508}"/>
              </a:ext>
            </a:extLst>
          </p:cNvPr>
          <p:cNvSpPr/>
          <p:nvPr/>
        </p:nvSpPr>
        <p:spPr>
          <a:xfrm>
            <a:off x="4790617" y="2958346"/>
            <a:ext cx="536895" cy="5872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cording">
            <a:hlinkClick r:id="" action="ppaction://media"/>
            <a:extLst>
              <a:ext uri="{FF2B5EF4-FFF2-40B4-BE49-F238E27FC236}">
                <a16:creationId xmlns:a16="http://schemas.microsoft.com/office/drawing/2014/main" id="{00CD4FCC-197B-4DFD-AB6F-F391B112CEF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2356313" y="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47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7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E60E-870F-4B04-96BB-AA2B83AF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Lato Black" panose="020F0A02020204030203" pitchFamily="34" charset="0"/>
              </a:rPr>
              <a:t>Content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1EF51-BD8D-40DA-88E1-D1D3860438B4}"/>
              </a:ext>
            </a:extLst>
          </p:cNvPr>
          <p:cNvSpPr txBox="1"/>
          <p:nvPr/>
        </p:nvSpPr>
        <p:spPr>
          <a:xfrm>
            <a:off x="2484682" y="2482053"/>
            <a:ext cx="653366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Black" panose="020F0A02020204030203" pitchFamily="34" charset="0"/>
              </a:rPr>
              <a:t>1. OUR TEAM</a:t>
            </a:r>
          </a:p>
          <a:p>
            <a:pPr algn="ctr"/>
            <a:r>
              <a:rPr lang="en-US" sz="2800" dirty="0">
                <a:latin typeface="Lato Black" panose="020F0A02020204030203" pitchFamily="34" charset="0"/>
              </a:rPr>
              <a:t>2. OUR GOAL</a:t>
            </a:r>
          </a:p>
          <a:p>
            <a:pPr algn="ctr"/>
            <a:r>
              <a:rPr lang="en-US" sz="2800" dirty="0">
                <a:latin typeface="Lato Black" panose="020F0A02020204030203" pitchFamily="34" charset="0"/>
              </a:rPr>
              <a:t>3. PLANS FOR THE FUTURE</a:t>
            </a:r>
          </a:p>
          <a:p>
            <a:pPr algn="ctr"/>
            <a:r>
              <a:rPr lang="en-US" sz="2800" dirty="0">
                <a:latin typeface="Lato Black" panose="020F0A02020204030203" pitchFamily="34" charset="0"/>
              </a:rPr>
              <a:t>4. FLOW CHART</a:t>
            </a:r>
          </a:p>
          <a:p>
            <a:pPr algn="ctr"/>
            <a:r>
              <a:rPr lang="en-US" sz="2800" dirty="0">
                <a:latin typeface="Lato Black" panose="020F0A02020204030203" pitchFamily="34" charset="0"/>
              </a:rPr>
              <a:t>              5.  USED TECHNOLOGY</a:t>
            </a:r>
            <a:r>
              <a:rPr lang="en-US" sz="1800" dirty="0"/>
              <a:t>		</a:t>
            </a:r>
          </a:p>
          <a:p>
            <a:endParaRPr lang="en-US" dirty="0"/>
          </a:p>
        </p:txBody>
      </p:sp>
      <p:pic>
        <p:nvPicPr>
          <p:cNvPr id="6" name="Recording_2">
            <a:hlinkClick r:id="" action="ppaction://media"/>
            <a:extLst>
              <a:ext uri="{FF2B5EF4-FFF2-40B4-BE49-F238E27FC236}">
                <a16:creationId xmlns:a16="http://schemas.microsoft.com/office/drawing/2014/main" id="{88B52905-1C2F-4DE3-B51E-D2FA089343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277969" y="164123"/>
            <a:ext cx="609600" cy="6096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2EBB5D6-3B5C-4DF4-BA84-CF323E0E047A}"/>
              </a:ext>
            </a:extLst>
          </p:cNvPr>
          <p:cNvSpPr/>
          <p:nvPr/>
        </p:nvSpPr>
        <p:spPr>
          <a:xfrm>
            <a:off x="-321689" y="6682153"/>
            <a:ext cx="518331" cy="562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96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4000"/>
    </mc:Choice>
    <mc:Fallback>
      <p:transition spd="slow" advClick="0" advTm="3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7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0690-7D95-4831-83C7-1E9D3EFC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Lato Black" panose="020F0A02020204030203" pitchFamily="34" charset="0"/>
              </a:rPr>
              <a:t>Our TEAM</a:t>
            </a:r>
          </a:p>
        </p:txBody>
      </p:sp>
      <p:pic>
        <p:nvPicPr>
          <p:cNvPr id="2050" name="Picture 2" descr="HERMAN &amp; CO REAL ESTATE Staten Island Real Estate">
            <a:extLst>
              <a:ext uri="{FF2B5EF4-FFF2-40B4-BE49-F238E27FC236}">
                <a16:creationId xmlns:a16="http://schemas.microsoft.com/office/drawing/2014/main" id="{93F5A8B3-1830-4BC2-B2BA-5BD1B40AC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4081468"/>
            <a:ext cx="4953000" cy="229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C67363-12D5-4FB9-804A-627CCB167530}"/>
              </a:ext>
            </a:extLst>
          </p:cNvPr>
          <p:cNvSpPr txBox="1"/>
          <p:nvPr/>
        </p:nvSpPr>
        <p:spPr>
          <a:xfrm>
            <a:off x="3190399" y="2176367"/>
            <a:ext cx="5427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Plamen Kostov – Scrum Master, Back-End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Ilian Yanev – Front-End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Kristian Lalev – Quality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Recording_3">
            <a:hlinkClick r:id="" action="ppaction://media"/>
            <a:extLst>
              <a:ext uri="{FF2B5EF4-FFF2-40B4-BE49-F238E27FC236}">
                <a16:creationId xmlns:a16="http://schemas.microsoft.com/office/drawing/2014/main" id="{173677DD-4DF0-4D1F-835C-D2452C01DB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255981" y="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6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3000"/>
    </mc:Choice>
    <mc:Fallback>
      <p:transition spd="slow" advClick="0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32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C7BC-4BA2-47AC-9470-622398A8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Lato Black" panose="020F0A02020204030203" pitchFamily="34" charset="0"/>
              </a:rPr>
              <a:t>OUR GOALs</a:t>
            </a:r>
          </a:p>
        </p:txBody>
      </p:sp>
      <p:pic>
        <p:nvPicPr>
          <p:cNvPr id="3074" name="Picture 2" descr="Our Goal – MT ENGINEERING AND SUPPLIERS PRIVATE LIMITED">
            <a:extLst>
              <a:ext uri="{FF2B5EF4-FFF2-40B4-BE49-F238E27FC236}">
                <a16:creationId xmlns:a16="http://schemas.microsoft.com/office/drawing/2014/main" id="{754AB026-94ED-4C27-B260-A91D16482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3" y="2338387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1A22CB-A930-42B6-8127-D7E1DAED8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2338387"/>
            <a:ext cx="26479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ur_goals (1)">
            <a:hlinkClick r:id="" action="ppaction://media"/>
            <a:extLst>
              <a:ext uri="{FF2B5EF4-FFF2-40B4-BE49-F238E27FC236}">
                <a16:creationId xmlns:a16="http://schemas.microsoft.com/office/drawing/2014/main" id="{1DAF6718-D4FF-4A55-8E50-10002CF44D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279924" y="54709"/>
            <a:ext cx="609600" cy="6096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2377F69-39DC-40D2-8C65-FDA910335812}"/>
              </a:ext>
            </a:extLst>
          </p:cNvPr>
          <p:cNvSpPr/>
          <p:nvPr/>
        </p:nvSpPr>
        <p:spPr>
          <a:xfrm>
            <a:off x="-321689" y="6682153"/>
            <a:ext cx="518331" cy="562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93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4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B9F9-E047-4A65-B516-06E18DC5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12" y="324374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latin typeface="Lato Black" panose="020F0A02020204030203" pitchFamily="34" charset="0"/>
              </a:rPr>
              <a:t>Plans for the future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A9D37B-D462-4356-85A3-33F51826C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36" y="4676775"/>
            <a:ext cx="545782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sk 5: UWL Students Tell Their Future Plans – The Racquet Press">
            <a:extLst>
              <a:ext uri="{FF2B5EF4-FFF2-40B4-BE49-F238E27FC236}">
                <a16:creationId xmlns:a16="http://schemas.microsoft.com/office/drawing/2014/main" id="{8B414ED2-84EB-4631-B5EB-70318EF1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00" b="93667" l="4750" r="95750">
                        <a14:foregroundMark x1="15750" y1="44667" x2="15750" y2="44667"/>
                        <a14:foregroundMark x1="20250" y1="74667" x2="20250" y2="74667"/>
                        <a14:foregroundMark x1="16250" y1="66667" x2="16250" y2="66667"/>
                        <a14:foregroundMark x1="18000" y1="59000" x2="18000" y2="59000"/>
                        <a14:foregroundMark x1="16500" y1="48000" x2="16500" y2="48000"/>
                        <a14:foregroundMark x1="18750" y1="42667" x2="18750" y2="42667"/>
                        <a14:foregroundMark x1="16000" y1="32333" x2="16000" y2="32333"/>
                        <a14:foregroundMark x1="12750" y1="39333" x2="12750" y2="39333"/>
                        <a14:foregroundMark x1="18500" y1="67667" x2="18500" y2="67667"/>
                        <a14:foregroundMark x1="14750" y1="67667" x2="14250" y2="67667"/>
                        <a14:foregroundMark x1="12750" y1="67333" x2="12750" y2="67333"/>
                        <a14:foregroundMark x1="20250" y1="66667" x2="20250" y2="66667"/>
                        <a14:foregroundMark x1="22000" y1="56667" x2="22000" y2="56667"/>
                        <a14:foregroundMark x1="28750" y1="59000" x2="28750" y2="59000"/>
                        <a14:foregroundMark x1="30750" y1="59000" x2="30750" y2="59000"/>
                        <a14:foregroundMark x1="32250" y1="57333" x2="32250" y2="57333"/>
                        <a14:foregroundMark x1="27250" y1="56000" x2="27250" y2="56000"/>
                        <a14:foregroundMark x1="31000" y1="56333" x2="31000" y2="56333"/>
                        <a14:foregroundMark x1="33000" y1="56333" x2="33000" y2="56333"/>
                        <a14:foregroundMark x1="40250" y1="49333" x2="40250" y2="49333"/>
                        <a14:foregroundMark x1="39500" y1="49333" x2="39500" y2="49333"/>
                        <a14:foregroundMark x1="38250" y1="49333" x2="38250" y2="49333"/>
                        <a14:foregroundMark x1="37750" y1="48333" x2="37750" y2="48333"/>
                        <a14:foregroundMark x1="54000" y1="19667" x2="54000" y2="19667"/>
                        <a14:foregroundMark x1="54000" y1="15667" x2="54000" y2="15667"/>
                        <a14:foregroundMark x1="54000" y1="15333" x2="54000" y2="15333"/>
                        <a14:foregroundMark x1="57500" y1="17333" x2="57500" y2="17333"/>
                        <a14:foregroundMark x1="57500" y1="17333" x2="57500" y2="17333"/>
                        <a14:foregroundMark x1="60750" y1="15333" x2="60750" y2="15333"/>
                        <a14:foregroundMark x1="67500" y1="18333" x2="67500" y2="18333"/>
                        <a14:foregroundMark x1="76500" y1="22000" x2="76500" y2="22000"/>
                        <a14:foregroundMark x1="84500" y1="26000" x2="84500" y2="26000"/>
                        <a14:foregroundMark x1="49000" y1="17000" x2="49000" y2="17000"/>
                        <a14:foregroundMark x1="53750" y1="37000" x2="53750" y2="37000"/>
                        <a14:foregroundMark x1="65500" y1="35333" x2="65500" y2="35333"/>
                        <a14:foregroundMark x1="70500" y1="37333" x2="70500" y2="37333"/>
                        <a14:foregroundMark x1="79000" y1="39667" x2="79750" y2="39667"/>
                        <a14:foregroundMark x1="90500" y1="34667" x2="90500" y2="34667"/>
                        <a14:foregroundMark x1="50750" y1="32000" x2="50750" y2="32000"/>
                        <a14:foregroundMark x1="48500" y1="31000" x2="48500" y2="31000"/>
                        <a14:foregroundMark x1="58250" y1="31000" x2="58250" y2="31000"/>
                        <a14:foregroundMark x1="58750" y1="35000" x2="58750" y2="35000"/>
                        <a14:foregroundMark x1="59250" y1="37333" x2="59250" y2="37333"/>
                        <a14:foregroundMark x1="61750" y1="39000" x2="61750" y2="39000"/>
                        <a14:foregroundMark x1="63500" y1="39000" x2="65000" y2="39000"/>
                        <a14:foregroundMark x1="66500" y1="39000" x2="66500" y2="39000"/>
                        <a14:foregroundMark x1="53250" y1="34667" x2="53250" y2="34667"/>
                        <a14:foregroundMark x1="48000" y1="33000" x2="48000" y2="33000"/>
                        <a14:foregroundMark x1="43500" y1="33000" x2="43500" y2="33000"/>
                        <a14:foregroundMark x1="48500" y1="29333" x2="48500" y2="29333"/>
                        <a14:backgroundMark x1="78500" y1="23000" x2="78500" y2="23000"/>
                        <a14:backgroundMark x1="77750" y1="29000" x2="77750" y2="2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03" y="1600813"/>
            <a:ext cx="4101283" cy="307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rows, future, past, planning, sign, timeline icon - Download on Iconfinder">
            <a:extLst>
              <a:ext uri="{FF2B5EF4-FFF2-40B4-BE49-F238E27FC236}">
                <a16:creationId xmlns:a16="http://schemas.microsoft.com/office/drawing/2014/main" id="{CAF82D9B-808F-4553-93DD-B00AA1669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47" y="3782038"/>
            <a:ext cx="3075962" cy="307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Future_plans (1) (1)">
            <a:hlinkClick r:id="" action="ppaction://media"/>
            <a:extLst>
              <a:ext uri="{FF2B5EF4-FFF2-40B4-BE49-F238E27FC236}">
                <a16:creationId xmlns:a16="http://schemas.microsoft.com/office/drawing/2014/main" id="{6AA2BEDF-B5B1-442D-98FB-349011A3047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309231" y="20967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98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7500"/>
    </mc:Choice>
    <mc:Fallback>
      <p:transition spd="slow" advClick="0" advTm="17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3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58A8-1846-436C-A5E9-6B7F4A85B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23" y="-184557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latin typeface="Lato Black" panose="020F0A02020204030203" pitchFamily="34" charset="0"/>
              </a:rPr>
              <a:t>Flow Chart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A0B576-47B7-4B78-B9FE-5F3F46A3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680" y="1233184"/>
            <a:ext cx="12265360" cy="562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flowchart (1)">
            <a:hlinkClick r:id="" action="ppaction://media"/>
            <a:extLst>
              <a:ext uri="{FF2B5EF4-FFF2-40B4-BE49-F238E27FC236}">
                <a16:creationId xmlns:a16="http://schemas.microsoft.com/office/drawing/2014/main" id="{38BFCF52-8DC8-49CD-A062-CE72E59B71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228680" y="30127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93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500"/>
    </mc:Choice>
    <mc:Fallback>
      <p:transition spd="slow" advClick="0" advTm="7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786AB66-D5A0-45B5-86B6-B9EF910EF4A4}"/>
              </a:ext>
            </a:extLst>
          </p:cNvPr>
          <p:cNvSpPr/>
          <p:nvPr/>
        </p:nvSpPr>
        <p:spPr>
          <a:xfrm>
            <a:off x="8856027" y="4155652"/>
            <a:ext cx="1795146" cy="1752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5B976-6696-48CD-B842-0B4DF5B1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Lato Black" panose="020F0A02020204030203" pitchFamily="34" charset="0"/>
              </a:rPr>
              <a:t>Used Technology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ECACF2-31BC-4BD9-BA8B-E2AA6B033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1" y="1588770"/>
            <a:ext cx="21240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1346AC7-957D-4C9D-9AAC-7AB6D4B23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56" y="4155652"/>
            <a:ext cx="21240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D7C5FED-9A61-44D2-9E8A-B2860FE99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75" y="4124325"/>
            <a:ext cx="1847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EFA6B58-22B7-4F28-A437-D7BFF14E5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49" y="1683172"/>
            <a:ext cx="2409826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used_technology (1)">
            <a:hlinkClick r:id="" action="ppaction://media"/>
            <a:extLst>
              <a:ext uri="{FF2B5EF4-FFF2-40B4-BE49-F238E27FC236}">
                <a16:creationId xmlns:a16="http://schemas.microsoft.com/office/drawing/2014/main" id="{8CCB41ED-D0C4-48EE-B732-F5441FFEA8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192000" y="331119"/>
            <a:ext cx="769631" cy="76963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26C05EE-DF66-470D-905C-A0E05B926052}"/>
              </a:ext>
            </a:extLst>
          </p:cNvPr>
          <p:cNvSpPr/>
          <p:nvPr/>
        </p:nvSpPr>
        <p:spPr>
          <a:xfrm>
            <a:off x="-321689" y="6682153"/>
            <a:ext cx="518331" cy="562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87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500"/>
    </mc:Choice>
    <mc:Fallback>
      <p:transition spd="slow" advClick="0" advTm="10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58CC-4589-4317-B81F-83EE316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1" y="2700866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latin typeface="Lato Black" panose="020F0A02020204030203" pitchFamily="34" charset="0"/>
              </a:rPr>
              <a:t>Thank you for the attention</a:t>
            </a:r>
          </a:p>
        </p:txBody>
      </p:sp>
    </p:spTree>
    <p:extLst>
      <p:ext uri="{BB962C8B-B14F-4D97-AF65-F5344CB8AC3E}">
        <p14:creationId xmlns:p14="http://schemas.microsoft.com/office/powerpoint/2010/main" val="1707673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164</TotalTime>
  <Words>67</Words>
  <Application>Microsoft Office PowerPoint</Application>
  <PresentationFormat>Widescreen</PresentationFormat>
  <Paragraphs>17</Paragraphs>
  <Slides>8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Lato Black</vt:lpstr>
      <vt:lpstr>Celestial</vt:lpstr>
      <vt:lpstr>Musala soft project</vt:lpstr>
      <vt:lpstr>Content</vt:lpstr>
      <vt:lpstr>Our TEAM</vt:lpstr>
      <vt:lpstr>OUR GOALs</vt:lpstr>
      <vt:lpstr>Plans for the future</vt:lpstr>
      <vt:lpstr>Flow Chart</vt:lpstr>
      <vt:lpstr>Used Technology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Musala soft project</dc:title>
  <dc:creator>Илиян Милчев Янев</dc:creator>
  <cp:lastModifiedBy>Илиян Янев</cp:lastModifiedBy>
  <cp:revision>15</cp:revision>
  <dcterms:created xsi:type="dcterms:W3CDTF">2021-03-06T07:06:59Z</dcterms:created>
  <dcterms:modified xsi:type="dcterms:W3CDTF">2021-03-15T19:16:04Z</dcterms:modified>
</cp:coreProperties>
</file>