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C1C19-DFA6-A562-E45F-C96ABA676FB6}" v="7" dt="2020-06-13T06:46:01.371"/>
    <p1510:client id="{0602A5C0-0174-CAA4-0043-36EF1CCE7134}" v="7" dt="2020-06-13T06:04:55.808"/>
    <p1510:client id="{29C1AAFF-6754-6624-70AC-8D4EFE6FFA34}" v="710" dt="2020-06-12T15:52:13.385"/>
    <p1510:client id="{67E6BA9E-C882-84F7-68FC-7350BB31B9E0}" v="1" dt="2020-06-13T07:33:56.352"/>
    <p1510:client id="{6FE9EED9-7186-886B-D4E1-11DF84B5B0A8}" v="104" dt="2020-06-13T06:03:18.512"/>
    <p1510:client id="{9CAAA49A-498D-658F-AF12-6BCC3422DC36}" v="342" dt="2020-06-12T16:52:03.102"/>
    <p1510:client id="{9DFC9485-16E0-FC80-8BF8-DA952763DA14}" v="17" dt="2020-06-12T15:58:07.750"/>
    <p1510:client id="{D5DEE161-C98B-9A7E-9F12-90B879DB72BE}" v="22" dt="2020-06-13T06:43:56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1018E-F922-4051-A999-BFC42787EB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A3B63F-D7D3-4911-845A-1A71A12A6F7C}">
      <dgm:prSet custT="1"/>
      <dgm:spPr/>
      <dgm:t>
        <a:bodyPr/>
        <a:lstStyle/>
        <a:p>
          <a:pPr rtl="0"/>
          <a:r>
            <a:rPr lang="en-US" sz="4400" b="1" dirty="0" err="1"/>
            <a:t>P</a:t>
          </a:r>
          <a:r>
            <a:rPr lang="en-US" sz="4400" dirty="0" err="1"/>
            <a:t>lamen</a:t>
          </a:r>
          <a:r>
            <a:rPr lang="en-US" sz="4400" dirty="0"/>
            <a:t> </a:t>
          </a:r>
          <a:r>
            <a:rPr lang="en-US" sz="4400" dirty="0" err="1"/>
            <a:t>Kostov</a:t>
          </a:r>
          <a:r>
            <a:rPr lang="en-US" sz="4400" dirty="0"/>
            <a:t> </a:t>
          </a:r>
          <a:r>
            <a:rPr lang="en-US" sz="4400" dirty="0" smtClean="0"/>
            <a:t>- </a:t>
          </a:r>
          <a:r>
            <a:rPr lang="en-US" sz="4400" dirty="0" smtClean="0"/>
            <a:t>Back-end &amp; </a:t>
          </a:r>
          <a:r>
            <a:rPr lang="en-US" sz="4400" dirty="0" smtClean="0"/>
            <a:t>Scrum Master</a:t>
          </a:r>
          <a:endParaRPr lang="en-US" sz="4400" b="0" i="0" u="none" strike="noStrike" cap="none" baseline="0" noProof="0" dirty="0"/>
        </a:p>
      </dgm:t>
    </dgm:pt>
    <dgm:pt modelId="{CADB312E-39FC-42CA-8B11-762A6A9B10B7}" type="parTrans" cxnId="{82580F3C-768A-48E6-8E80-3E994D9349E6}">
      <dgm:prSet/>
      <dgm:spPr/>
      <dgm:t>
        <a:bodyPr/>
        <a:lstStyle/>
        <a:p>
          <a:endParaRPr lang="en-US"/>
        </a:p>
      </dgm:t>
    </dgm:pt>
    <dgm:pt modelId="{81613057-1DCD-4D4A-877E-58B8435CC03F}" type="sibTrans" cxnId="{82580F3C-768A-48E6-8E80-3E994D9349E6}">
      <dgm:prSet/>
      <dgm:spPr/>
      <dgm:t>
        <a:bodyPr/>
        <a:lstStyle/>
        <a:p>
          <a:endParaRPr lang="en-US"/>
        </a:p>
      </dgm:t>
    </dgm:pt>
    <dgm:pt modelId="{CEF4CB7D-DF15-49D2-8702-7ED1346AE59E}">
      <dgm:prSet phldr="0" custT="1"/>
      <dgm:spPr/>
      <dgm:t>
        <a:bodyPr/>
        <a:lstStyle/>
        <a:p>
          <a:pPr rtl="0"/>
          <a:r>
            <a:rPr lang="en-US" sz="4400" b="1" dirty="0" smtClean="0">
              <a:latin typeface="Calibri Light" panose="020F0302020204030204"/>
            </a:rPr>
            <a:t>Valentin </a:t>
          </a:r>
          <a:r>
            <a:rPr lang="en-US" sz="4400" b="1" dirty="0" err="1" smtClean="0">
              <a:latin typeface="Calibri Light" panose="020F0302020204030204"/>
            </a:rPr>
            <a:t>Petrov</a:t>
          </a:r>
          <a:r>
            <a:rPr lang="en-US" sz="4400" b="1" dirty="0" smtClean="0">
              <a:latin typeface="Calibri Light" panose="020F0302020204030204"/>
            </a:rPr>
            <a:t> – </a:t>
          </a:r>
          <a:r>
            <a:rPr lang="en-US" sz="4400" b="1" dirty="0" smtClean="0">
              <a:latin typeface="Calibri Light" panose="020F0302020204030204"/>
            </a:rPr>
            <a:t>Front-end &amp; </a:t>
          </a:r>
          <a:r>
            <a:rPr lang="en-US" sz="4400" b="1" dirty="0" smtClean="0">
              <a:latin typeface="Calibri Light" panose="020F0302020204030204"/>
            </a:rPr>
            <a:t>Documentary</a:t>
          </a:r>
          <a:endParaRPr lang="en-US" sz="4400" dirty="0"/>
        </a:p>
      </dgm:t>
    </dgm:pt>
    <dgm:pt modelId="{369EBC25-2F9A-42CC-A36A-E0464FB381AD}" type="parTrans" cxnId="{C12C335A-E2FF-4268-95C0-DE70EB5D9770}">
      <dgm:prSet/>
      <dgm:spPr/>
      <dgm:t>
        <a:bodyPr/>
        <a:lstStyle/>
        <a:p>
          <a:endParaRPr lang="en-US"/>
        </a:p>
      </dgm:t>
    </dgm:pt>
    <dgm:pt modelId="{2DE4B392-0893-46E9-B562-F01D4C35A2C2}" type="sibTrans" cxnId="{C12C335A-E2FF-4268-95C0-DE70EB5D9770}">
      <dgm:prSet/>
      <dgm:spPr/>
      <dgm:t>
        <a:bodyPr/>
        <a:lstStyle/>
        <a:p>
          <a:endParaRPr lang="en-US"/>
        </a:p>
      </dgm:t>
    </dgm:pt>
    <dgm:pt modelId="{7D50F7A2-3DFE-47EC-8BFA-F8F837FEAF62}" type="pres">
      <dgm:prSet presAssocID="{0191018E-F922-4051-A999-BFC42787E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D9B51C-854C-4CA6-8BB2-84EE64870E7C}" type="pres">
      <dgm:prSet presAssocID="{6EA3B63F-D7D3-4911-845A-1A71A12A6F7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A06F5-ED36-45F1-8E36-37052AC71DD7}" type="pres">
      <dgm:prSet presAssocID="{81613057-1DCD-4D4A-877E-58B8435CC03F}" presName="spacer" presStyleCnt="0"/>
      <dgm:spPr/>
    </dgm:pt>
    <dgm:pt modelId="{ED05F9A4-868E-4B1E-9904-11130585AC48}" type="pres">
      <dgm:prSet presAssocID="{CEF4CB7D-DF15-49D2-8702-7ED1346AE59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01B52-41B8-4F44-A6F0-9DA377005AF6}" type="presOf" srcId="{CEF4CB7D-DF15-49D2-8702-7ED1346AE59E}" destId="{ED05F9A4-868E-4B1E-9904-11130585AC48}" srcOrd="0" destOrd="0" presId="urn:microsoft.com/office/officeart/2005/8/layout/vList2"/>
    <dgm:cxn modelId="{C12C335A-E2FF-4268-95C0-DE70EB5D9770}" srcId="{0191018E-F922-4051-A999-BFC42787EB30}" destId="{CEF4CB7D-DF15-49D2-8702-7ED1346AE59E}" srcOrd="1" destOrd="0" parTransId="{369EBC25-2F9A-42CC-A36A-E0464FB381AD}" sibTransId="{2DE4B392-0893-46E9-B562-F01D4C35A2C2}"/>
    <dgm:cxn modelId="{E14228FA-1CD4-471A-8776-0E36A8F06E56}" type="presOf" srcId="{6EA3B63F-D7D3-4911-845A-1A71A12A6F7C}" destId="{E5D9B51C-854C-4CA6-8BB2-84EE64870E7C}" srcOrd="0" destOrd="0" presId="urn:microsoft.com/office/officeart/2005/8/layout/vList2"/>
    <dgm:cxn modelId="{B2FD9878-0F4D-486E-924F-FE86ED4D2359}" type="presOf" srcId="{0191018E-F922-4051-A999-BFC42787EB30}" destId="{7D50F7A2-3DFE-47EC-8BFA-F8F837FEAF62}" srcOrd="0" destOrd="0" presId="urn:microsoft.com/office/officeart/2005/8/layout/vList2"/>
    <dgm:cxn modelId="{82580F3C-768A-48E6-8E80-3E994D9349E6}" srcId="{0191018E-F922-4051-A999-BFC42787EB30}" destId="{6EA3B63F-D7D3-4911-845A-1A71A12A6F7C}" srcOrd="0" destOrd="0" parTransId="{CADB312E-39FC-42CA-8B11-762A6A9B10B7}" sibTransId="{81613057-1DCD-4D4A-877E-58B8435CC03F}"/>
    <dgm:cxn modelId="{E0FE86C4-33B4-45CD-8050-2BC060136F84}" type="presParOf" srcId="{7D50F7A2-3DFE-47EC-8BFA-F8F837FEAF62}" destId="{E5D9B51C-854C-4CA6-8BB2-84EE64870E7C}" srcOrd="0" destOrd="0" presId="urn:microsoft.com/office/officeart/2005/8/layout/vList2"/>
    <dgm:cxn modelId="{FC9FD24E-6FC0-487F-BAA3-D01A5796B49D}" type="presParOf" srcId="{7D50F7A2-3DFE-47EC-8BFA-F8F837FEAF62}" destId="{DE0A06F5-ED36-45F1-8E36-37052AC71DD7}" srcOrd="1" destOrd="0" presId="urn:microsoft.com/office/officeart/2005/8/layout/vList2"/>
    <dgm:cxn modelId="{A2561916-CE49-4FA8-8C63-3719A716D711}" type="presParOf" srcId="{7D50F7A2-3DFE-47EC-8BFA-F8F837FEAF62}" destId="{ED05F9A4-868E-4B1E-9904-11130585AC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9B51C-854C-4CA6-8BB2-84EE64870E7C}">
      <dsp:nvSpPr>
        <dsp:cNvPr id="0" name=""/>
        <dsp:cNvSpPr/>
      </dsp:nvSpPr>
      <dsp:spPr>
        <a:xfrm>
          <a:off x="0" y="1309"/>
          <a:ext cx="6977249" cy="14814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err="1"/>
            <a:t>P</a:t>
          </a:r>
          <a:r>
            <a:rPr lang="en-US" sz="4400" kern="1200" dirty="0" err="1"/>
            <a:t>lamen</a:t>
          </a:r>
          <a:r>
            <a:rPr lang="en-US" sz="4400" kern="1200" dirty="0"/>
            <a:t> </a:t>
          </a:r>
          <a:r>
            <a:rPr lang="en-US" sz="4400" kern="1200" dirty="0" err="1"/>
            <a:t>Kostov</a:t>
          </a:r>
          <a:r>
            <a:rPr lang="en-US" sz="4400" kern="1200" dirty="0"/>
            <a:t> </a:t>
          </a:r>
          <a:r>
            <a:rPr lang="en-US" sz="4400" kern="1200" dirty="0" smtClean="0"/>
            <a:t>- </a:t>
          </a:r>
          <a:r>
            <a:rPr lang="en-US" sz="4400" kern="1200" dirty="0" smtClean="0"/>
            <a:t>Back-end &amp; </a:t>
          </a:r>
          <a:r>
            <a:rPr lang="en-US" sz="4400" kern="1200" dirty="0" smtClean="0"/>
            <a:t>Scrum Master</a:t>
          </a:r>
          <a:endParaRPr lang="en-US" sz="4400" b="0" i="0" u="none" strike="noStrike" kern="1200" cap="none" baseline="0" noProof="0" dirty="0"/>
        </a:p>
      </dsp:txBody>
      <dsp:txXfrm>
        <a:off x="72317" y="73626"/>
        <a:ext cx="6832615" cy="1336787"/>
      </dsp:txXfrm>
    </dsp:sp>
    <dsp:sp modelId="{ED05F9A4-868E-4B1E-9904-11130585AC48}">
      <dsp:nvSpPr>
        <dsp:cNvPr id="0" name=""/>
        <dsp:cNvSpPr/>
      </dsp:nvSpPr>
      <dsp:spPr>
        <a:xfrm>
          <a:off x="0" y="1494725"/>
          <a:ext cx="6977249" cy="148142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Calibri Light" panose="020F0302020204030204"/>
            </a:rPr>
            <a:t>Valentin </a:t>
          </a:r>
          <a:r>
            <a:rPr lang="en-US" sz="4400" b="1" kern="1200" dirty="0" err="1" smtClean="0">
              <a:latin typeface="Calibri Light" panose="020F0302020204030204"/>
            </a:rPr>
            <a:t>Petrov</a:t>
          </a:r>
          <a:r>
            <a:rPr lang="en-US" sz="4400" b="1" kern="1200" dirty="0" smtClean="0">
              <a:latin typeface="Calibri Light" panose="020F0302020204030204"/>
            </a:rPr>
            <a:t> – </a:t>
          </a:r>
          <a:r>
            <a:rPr lang="en-US" sz="4400" b="1" kern="1200" dirty="0" smtClean="0">
              <a:latin typeface="Calibri Light" panose="020F0302020204030204"/>
            </a:rPr>
            <a:t>Front-end &amp; </a:t>
          </a:r>
          <a:r>
            <a:rPr lang="en-US" sz="4400" b="1" kern="1200" dirty="0" smtClean="0">
              <a:latin typeface="Calibri Light" panose="020F0302020204030204"/>
            </a:rPr>
            <a:t>Documentary</a:t>
          </a:r>
          <a:endParaRPr lang="en-US" sz="4400" kern="1200" dirty="0"/>
        </a:p>
      </dsp:txBody>
      <dsp:txXfrm>
        <a:off x="72317" y="1567042"/>
        <a:ext cx="6832615" cy="133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D6F4-AAB5-4198-9E2F-CBFFC5BE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882" y="551962"/>
            <a:ext cx="9144000" cy="1903861"/>
          </a:xfrm>
        </p:spPr>
        <p:txBody>
          <a:bodyPr anchor="ctr">
            <a:normAutofit/>
          </a:bodyPr>
          <a:lstStyle/>
          <a:p>
            <a:r>
              <a:rPr lang="en-US" sz="7200" dirty="0" smtClean="0">
                <a:cs typeface="Calibri Light"/>
              </a:rPr>
              <a:t>Job </a:t>
            </a:r>
            <a:r>
              <a:rPr lang="en-US" sz="7200" dirty="0" smtClean="0">
                <a:cs typeface="Calibri Light"/>
              </a:rPr>
              <a:t>Posting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B299-AE0D-46A2-9E7A-D6175DEFC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VP </a:t>
            </a:r>
            <a:r>
              <a:rPr lang="en-US" dirty="0" smtClean="0"/>
              <a:t>masters</a:t>
            </a:r>
            <a:endParaRPr lang="en-US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39" y="1432020"/>
            <a:ext cx="7642709" cy="4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506C-B218-47FE-A5CE-2FA91B84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FF"/>
                </a:solidFill>
                <a:cs typeface="Calibri Light"/>
              </a:rPr>
              <a:t>   Our 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Team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C6F0A-6AA1-4241-8C43-BEB1C15B4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38055"/>
              </p:ext>
            </p:extLst>
          </p:nvPr>
        </p:nvGraphicFramePr>
        <p:xfrm>
          <a:off x="4761260" y="583616"/>
          <a:ext cx="6977249" cy="297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0" y="3822956"/>
            <a:ext cx="4774955" cy="24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61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CE921-924F-4C0C-93AF-8226A2D9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 Light"/>
              </a:rPr>
              <a:t>About our project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F47C462A-F3FC-454F-AA54-6A52B425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r="1" b="1207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28DD-51D4-4CAA-90B8-891C5746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096" y="501161"/>
            <a:ext cx="3424739" cy="1628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FFFF"/>
                </a:solidFill>
                <a:cs typeface="Calibri"/>
              </a:rPr>
              <a:t>          Ideas</a:t>
            </a:r>
            <a:endParaRPr lang="en-US" sz="4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40E37CA-86B1-4AC6-A4F8-6CB33933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10" y="4428374"/>
            <a:ext cx="107754" cy="94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92" y="2130071"/>
            <a:ext cx="2584938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6F6C1-DF71-4456-BCE5-C9C24E32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Why exactly a </a:t>
            </a:r>
            <a:r>
              <a:rPr lang="en-US" sz="4000" dirty="0" smtClean="0">
                <a:solidFill>
                  <a:srgbClr val="FFFFFF"/>
                </a:solidFill>
                <a:ea typeface="+mj-lt"/>
                <a:cs typeface="+mj-lt"/>
              </a:rPr>
              <a:t>job posing site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5" y="2354058"/>
            <a:ext cx="6891949" cy="4171882"/>
          </a:xfrm>
        </p:spPr>
      </p:pic>
    </p:spTree>
    <p:extLst>
      <p:ext uri="{BB962C8B-B14F-4D97-AF65-F5344CB8AC3E}">
        <p14:creationId xmlns:p14="http://schemas.microsoft.com/office/powerpoint/2010/main" val="18931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FD90-3DF5-4B76-BFD5-8CE573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76" y="2952528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Used Technology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3" y="99028"/>
            <a:ext cx="2716629" cy="2039040"/>
          </a:xfr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A0171CE-E0D4-4E68-9C7C-74BB740C5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1" r="18453" b="3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12" y="2642127"/>
            <a:ext cx="1701831" cy="1041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24" y="3899556"/>
            <a:ext cx="1559428" cy="1559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16" y="5768858"/>
            <a:ext cx="1230217" cy="1230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57" y="4168658"/>
            <a:ext cx="1159202" cy="1661746"/>
          </a:xfrm>
          <a:prstGeom prst="rect">
            <a:avLst/>
          </a:prstGeom>
        </p:spPr>
      </p:pic>
      <p:sp>
        <p:nvSpPr>
          <p:cNvPr id="17" name="AutoShape 10" descr="Microsoft SQL Server Logo PNG Transparent – Brands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51B7-C867-461E-802E-1CE61756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Future Ideas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2" y="2316287"/>
            <a:ext cx="4938590" cy="2855383"/>
          </a:xfr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69" y="1594465"/>
            <a:ext cx="4563274" cy="34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03E5-622F-4E24-95F7-F0C4F5C86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742" y="399620"/>
            <a:ext cx="8418995" cy="3189507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7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for your attention</a:t>
            </a:r>
            <a:r>
              <a:rPr lang="en-US" sz="7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 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422E-052B-43A7-94E1-4F3F6259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2975" y="4395301"/>
            <a:ext cx="2774335" cy="12805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700" dirty="0" err="1" smtClean="0">
                <a:solidFill>
                  <a:srgbClr val="FEFFFF"/>
                </a:solidFill>
                <a:cs typeface="Calibri"/>
              </a:rPr>
              <a:t>Plamen</a:t>
            </a:r>
            <a:r>
              <a:rPr lang="en-US" sz="1700" dirty="0" smtClean="0">
                <a:solidFill>
                  <a:srgbClr val="FEFFFF"/>
                </a:solidFill>
                <a:cs typeface="Calibri"/>
              </a:rPr>
              <a:t> </a:t>
            </a:r>
            <a:r>
              <a:rPr lang="en-US" sz="1700" dirty="0" err="1">
                <a:solidFill>
                  <a:srgbClr val="FEFFFF"/>
                </a:solidFill>
                <a:cs typeface="Calibri"/>
              </a:rPr>
              <a:t>Kostov</a:t>
            </a:r>
            <a:r>
              <a:rPr lang="en-US" sz="1700" dirty="0">
                <a:solidFill>
                  <a:srgbClr val="FEFFFF"/>
                </a:solidFill>
                <a:cs typeface="Calibri"/>
              </a:rPr>
              <a:t> </a:t>
            </a:r>
            <a:r>
              <a:rPr lang="en-US" sz="1700" dirty="0" smtClean="0">
                <a:solidFill>
                  <a:srgbClr val="FEFFFF"/>
                </a:solidFill>
                <a:cs typeface="Calibri"/>
              </a:rPr>
              <a:t>– 10 B</a:t>
            </a:r>
            <a:endParaRPr lang="en-US" sz="1700" dirty="0">
              <a:solidFill>
                <a:srgbClr val="FEFFFF"/>
              </a:solidFill>
              <a:cs typeface="Calibri"/>
            </a:endParaRPr>
          </a:p>
          <a:p>
            <a:pPr algn="l"/>
            <a:r>
              <a:rPr lang="en-US" sz="1700" dirty="0" smtClean="0">
                <a:solidFill>
                  <a:srgbClr val="FEFFFF"/>
                </a:solidFill>
                <a:cs typeface="Calibri"/>
              </a:rPr>
              <a:t>Valentin </a:t>
            </a:r>
            <a:r>
              <a:rPr lang="en-US" sz="1700" dirty="0" err="1" smtClean="0">
                <a:solidFill>
                  <a:srgbClr val="FEFFFF"/>
                </a:solidFill>
                <a:cs typeface="Calibri"/>
              </a:rPr>
              <a:t>Petrov</a:t>
            </a:r>
            <a:r>
              <a:rPr lang="en-US" sz="1700" dirty="0" smtClean="0">
                <a:solidFill>
                  <a:srgbClr val="FEFFFF"/>
                </a:solidFill>
                <a:cs typeface="Calibri"/>
              </a:rPr>
              <a:t> </a:t>
            </a:r>
            <a:r>
              <a:rPr lang="en-US" sz="1700" dirty="0" smtClean="0">
                <a:solidFill>
                  <a:srgbClr val="FEFFFF"/>
                </a:solidFill>
                <a:cs typeface="Calibri"/>
              </a:rPr>
              <a:t>– 10 G</a:t>
            </a:r>
            <a:endParaRPr lang="en-US" sz="1700" dirty="0">
              <a:solidFill>
                <a:srgbClr val="FEFFFF"/>
              </a:solidFill>
              <a:cs typeface="Calibri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Job Posting</vt:lpstr>
      <vt:lpstr>   Our Team </vt:lpstr>
      <vt:lpstr>About our project</vt:lpstr>
      <vt:lpstr>Why exactly a job posing site</vt:lpstr>
      <vt:lpstr>Used Technology</vt:lpstr>
      <vt:lpstr>Future Ideas </vt:lpstr>
      <vt:lpstr>Thank you for your attention!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Валентин Петров Петров</cp:lastModifiedBy>
  <cp:revision>7</cp:revision>
  <dcterms:created xsi:type="dcterms:W3CDTF">2020-06-12T15:09:34Z</dcterms:created>
  <dcterms:modified xsi:type="dcterms:W3CDTF">2021-07-16T10:31:48Z</dcterms:modified>
</cp:coreProperties>
</file>