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5" autoAdjust="0"/>
  </p:normalViewPr>
  <p:slideViewPr>
    <p:cSldViewPr snapToGrid="0">
      <p:cViewPr>
        <p:scale>
          <a:sx n="125" d="100"/>
          <a:sy n="125" d="100"/>
        </p:scale>
        <p:origin x="-42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9232-CDF0-4069-BC84-98D277242DB6}" type="datetimeFigureOut">
              <a:rPr lang="ru-RU" smtClean="0"/>
              <a:t>21.01.2018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A7BC-42FF-4EB6-A36E-F535C3AF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35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9232-CDF0-4069-BC84-98D277242DB6}" type="datetimeFigureOut">
              <a:rPr lang="ru-RU" smtClean="0"/>
              <a:t>21.01.2018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A7BC-42FF-4EB6-A36E-F535C3AF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73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9232-CDF0-4069-BC84-98D277242DB6}" type="datetimeFigureOut">
              <a:rPr lang="ru-RU" smtClean="0"/>
              <a:t>21.01.2018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A7BC-42FF-4EB6-A36E-F535C3AF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89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9232-CDF0-4069-BC84-98D277242DB6}" type="datetimeFigureOut">
              <a:rPr lang="ru-RU" smtClean="0"/>
              <a:t>21.01.2018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A7BC-42FF-4EB6-A36E-F535C3AF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0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9232-CDF0-4069-BC84-98D277242DB6}" type="datetimeFigureOut">
              <a:rPr lang="ru-RU" smtClean="0"/>
              <a:t>21.01.2018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A7BC-42FF-4EB6-A36E-F535C3AF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6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9232-CDF0-4069-BC84-98D277242DB6}" type="datetimeFigureOut">
              <a:rPr lang="ru-RU" smtClean="0"/>
              <a:t>21.01.2018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A7BC-42FF-4EB6-A36E-F535C3AF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33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9232-CDF0-4069-BC84-98D277242DB6}" type="datetimeFigureOut">
              <a:rPr lang="ru-RU" smtClean="0"/>
              <a:t>21.01.2018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A7BC-42FF-4EB6-A36E-F535C3AF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85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9232-CDF0-4069-BC84-98D277242DB6}" type="datetimeFigureOut">
              <a:rPr lang="ru-RU" smtClean="0"/>
              <a:t>21.01.2018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A7BC-42FF-4EB6-A36E-F535C3AF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19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9232-CDF0-4069-BC84-98D277242DB6}" type="datetimeFigureOut">
              <a:rPr lang="ru-RU" smtClean="0"/>
              <a:t>21.01.2018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A7BC-42FF-4EB6-A36E-F535C3AF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39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9232-CDF0-4069-BC84-98D277242DB6}" type="datetimeFigureOut">
              <a:rPr lang="ru-RU" smtClean="0"/>
              <a:t>21.01.2018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A7BC-42FF-4EB6-A36E-F535C3AF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42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9232-CDF0-4069-BC84-98D277242DB6}" type="datetimeFigureOut">
              <a:rPr lang="ru-RU" smtClean="0"/>
              <a:t>21.01.2018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A7BC-42FF-4EB6-A36E-F535C3AF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33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9232-CDF0-4069-BC84-98D277242DB6}" type="datetimeFigureOut">
              <a:rPr lang="ru-RU" smtClean="0"/>
              <a:t>21.01.2018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6A7BC-42FF-4EB6-A36E-F535C3AF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4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825" y="185693"/>
            <a:ext cx="1447800" cy="6001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b="1" dirty="0" smtClean="0"/>
              <a:t>Текст вход. данных</a:t>
            </a:r>
            <a:r>
              <a:rPr lang="ru-RU" sz="1100" dirty="0" smtClean="0"/>
              <a:t>.</a:t>
            </a:r>
          </a:p>
          <a:p>
            <a:r>
              <a:rPr lang="ru-RU" sz="1100" dirty="0" smtClean="0"/>
              <a:t>например:</a:t>
            </a:r>
          </a:p>
          <a:p>
            <a:r>
              <a:rPr lang="en-US" sz="1100" spc="170" dirty="0" smtClean="0"/>
              <a:t>HASHFUNCTION</a:t>
            </a:r>
            <a:endParaRPr lang="ru-RU" sz="1100" spc="170" dirty="0"/>
          </a:p>
        </p:txBody>
      </p:sp>
      <p:cxnSp>
        <p:nvCxnSpPr>
          <p:cNvPr id="6" name="Прямая со стрелкой 5"/>
          <p:cNvCxnSpPr>
            <a:stCxn id="4" idx="3"/>
            <a:endCxn id="7" idx="1"/>
          </p:cNvCxnSpPr>
          <p:nvPr/>
        </p:nvCxnSpPr>
        <p:spPr>
          <a:xfrm>
            <a:off x="1698625" y="485775"/>
            <a:ext cx="263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62150" y="185693"/>
            <a:ext cx="3644900" cy="6001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b="1" dirty="0" smtClean="0"/>
              <a:t>Перевести символ в код </a:t>
            </a:r>
            <a:r>
              <a:rPr lang="en-US" sz="1100" b="1" dirty="0" smtClean="0"/>
              <a:t>ASCII</a:t>
            </a:r>
            <a:r>
              <a:rPr lang="ru-RU" sz="1100" b="1" dirty="0" smtClean="0"/>
              <a:t> в десятичном и шестнадцатеричном формате:</a:t>
            </a:r>
            <a:endParaRPr lang="ru-RU" sz="1100" dirty="0" smtClean="0"/>
          </a:p>
          <a:p>
            <a:r>
              <a:rPr lang="ru-RU" sz="1050" dirty="0" smtClean="0"/>
              <a:t>724865418353724870468555784</a:t>
            </a:r>
            <a:r>
              <a:rPr lang="en-US" sz="1050" dirty="0" smtClean="0"/>
              <a:t>E674384547349794F784E</a:t>
            </a:r>
            <a:endParaRPr lang="ru-RU" sz="1050" dirty="0"/>
          </a:p>
        </p:txBody>
      </p:sp>
      <p:cxnSp>
        <p:nvCxnSpPr>
          <p:cNvPr id="18" name="Прямая со стрелкой 17"/>
          <p:cNvCxnSpPr>
            <a:endCxn id="19" idx="1"/>
          </p:cNvCxnSpPr>
          <p:nvPr/>
        </p:nvCxnSpPr>
        <p:spPr>
          <a:xfrm flipV="1">
            <a:off x="5607050" y="481928"/>
            <a:ext cx="263524" cy="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0574" y="185693"/>
            <a:ext cx="5210176" cy="5924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b="1" dirty="0" smtClean="0"/>
              <a:t>Каждое 3-значное число </a:t>
            </a:r>
            <a:r>
              <a:rPr lang="en-US" sz="1100" b="1" dirty="0" smtClean="0"/>
              <a:t>n</a:t>
            </a:r>
            <a:r>
              <a:rPr lang="ru-RU" sz="1100" b="1" dirty="0" smtClean="0"/>
              <a:t> (со сдвигом -1) разделить на остаток</a:t>
            </a:r>
            <a:r>
              <a:rPr lang="en-US" sz="1100" b="1" dirty="0" smtClean="0"/>
              <a:t> </a:t>
            </a:r>
            <a:r>
              <a:rPr lang="ru-RU" sz="1100" b="1" dirty="0" smtClean="0"/>
              <a:t>от деления </a:t>
            </a:r>
            <a:r>
              <a:rPr lang="en-US" sz="1100" b="1" dirty="0" smtClean="0"/>
              <a:t>n </a:t>
            </a:r>
            <a:r>
              <a:rPr lang="ru-RU" sz="1100" b="1" dirty="0" smtClean="0"/>
              <a:t>по модулю суммы </a:t>
            </a:r>
            <a:r>
              <a:rPr lang="ru-RU" sz="1100" b="1" dirty="0" smtClean="0"/>
              <a:t>цифр </a:t>
            </a:r>
            <a:r>
              <a:rPr lang="en-US" sz="1100" b="1" dirty="0" smtClean="0"/>
              <a:t>n</a:t>
            </a:r>
            <a:r>
              <a:rPr lang="ru-RU" sz="1100" b="1" dirty="0" smtClean="0"/>
              <a:t> и округлить до целого (буквы принимать за 0):</a:t>
            </a:r>
            <a:endParaRPr lang="ru-RU" sz="1100" dirty="0" smtClean="0"/>
          </a:p>
          <a:p>
            <a:r>
              <a:rPr lang="ru-RU" sz="1050" dirty="0" smtClean="0"/>
              <a:t>724865418353724870468555784</a:t>
            </a:r>
            <a:r>
              <a:rPr lang="en-US" sz="1050" dirty="0" smtClean="0"/>
              <a:t>E674384547349794F784E</a:t>
            </a:r>
            <a:endParaRPr lang="ru-RU" sz="1050" dirty="0"/>
          </a:p>
        </p:txBody>
      </p:sp>
      <p:sp>
        <p:nvSpPr>
          <p:cNvPr id="23" name="Дуга 22"/>
          <p:cNvSpPr/>
          <p:nvPr/>
        </p:nvSpPr>
        <p:spPr>
          <a:xfrm rot="8277265">
            <a:off x="5885874" y="426148"/>
            <a:ext cx="363100" cy="32746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уга 23"/>
          <p:cNvSpPr/>
          <p:nvPr/>
        </p:nvSpPr>
        <p:spPr>
          <a:xfrm rot="8277265">
            <a:off x="6031924" y="426148"/>
            <a:ext cx="363100" cy="32746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Дуга 24"/>
          <p:cNvSpPr/>
          <p:nvPr/>
        </p:nvSpPr>
        <p:spPr>
          <a:xfrm rot="8277265">
            <a:off x="6177975" y="426147"/>
            <a:ext cx="363100" cy="32746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H="1">
            <a:off x="5822948" y="778163"/>
            <a:ext cx="244476" cy="225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213474" y="750717"/>
            <a:ext cx="0" cy="25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359526" y="750717"/>
            <a:ext cx="215899" cy="24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07050" y="1015916"/>
            <a:ext cx="391454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smtClean="0"/>
              <a:t>724</a:t>
            </a:r>
            <a:endParaRPr lang="ru-RU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6008029" y="1015916"/>
            <a:ext cx="391454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1050" dirty="0" smtClean="0"/>
              <a:t>486</a:t>
            </a:r>
            <a:endParaRPr lang="ru-RU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6399483" y="1015916"/>
            <a:ext cx="391454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1050" dirty="0" smtClean="0"/>
              <a:t>654</a:t>
            </a:r>
            <a:endParaRPr lang="ru-RU" sz="1050" dirty="0"/>
          </a:p>
        </p:txBody>
      </p:sp>
      <p:cxnSp>
        <p:nvCxnSpPr>
          <p:cNvPr id="40" name="Прямая соединительная линия 39"/>
          <p:cNvCxnSpPr>
            <a:stCxn id="36" idx="2"/>
          </p:cNvCxnSpPr>
          <p:nvPr/>
        </p:nvCxnSpPr>
        <p:spPr>
          <a:xfrm>
            <a:off x="5802777" y="1269832"/>
            <a:ext cx="0" cy="158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07050" y="1425523"/>
            <a:ext cx="1511300" cy="4154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724</a:t>
            </a:r>
            <a:r>
              <a:rPr lang="ru-RU" sz="1050" dirty="0" smtClean="0"/>
              <a:t> / (724 </a:t>
            </a:r>
            <a:r>
              <a:rPr lang="en-US" sz="1050" dirty="0" smtClean="0"/>
              <a:t>mod</a:t>
            </a:r>
            <a:r>
              <a:rPr lang="ru-RU" sz="1050" dirty="0" smtClean="0"/>
              <a:t> (7+2+4))</a:t>
            </a:r>
          </a:p>
          <a:p>
            <a:r>
              <a:rPr lang="ru-RU" sz="1050" dirty="0" smtClean="0"/>
              <a:t>724/9 = </a:t>
            </a:r>
            <a:r>
              <a:rPr lang="ru-RU" sz="1050" dirty="0" smtClean="0">
                <a:solidFill>
                  <a:srgbClr val="FF0000"/>
                </a:solidFill>
              </a:rPr>
              <a:t>80</a:t>
            </a:r>
            <a:endParaRPr lang="ru-RU" sz="1050" dirty="0">
              <a:solidFill>
                <a:srgbClr val="FF0000"/>
              </a:solidFill>
            </a:endParaRPr>
          </a:p>
        </p:txBody>
      </p:sp>
      <p:cxnSp>
        <p:nvCxnSpPr>
          <p:cNvPr id="3" name="Прямая со стрелкой 2"/>
          <p:cNvCxnSpPr>
            <a:stCxn id="19" idx="2"/>
          </p:cNvCxnSpPr>
          <p:nvPr/>
        </p:nvCxnSpPr>
        <p:spPr>
          <a:xfrm flipH="1">
            <a:off x="8473440" y="778163"/>
            <a:ext cx="2222" cy="3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5850" y="1150620"/>
            <a:ext cx="3644900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b="1" dirty="0" smtClean="0"/>
              <a:t>Английский алфавит приводится к виду</a:t>
            </a:r>
            <a:r>
              <a:rPr lang="en-US" sz="1100" b="1" dirty="0" smtClean="0"/>
              <a:t>:</a:t>
            </a:r>
          </a:p>
          <a:p>
            <a:r>
              <a:rPr lang="ru-RU" sz="1100" b="1" dirty="0" smtClean="0"/>
              <a:t>«</a:t>
            </a:r>
            <a:r>
              <a:rPr lang="en-US" sz="1100" b="1" dirty="0" smtClean="0"/>
              <a:t>a</a:t>
            </a:r>
            <a:r>
              <a:rPr lang="ru-RU" sz="1100" b="1" dirty="0" smtClean="0"/>
              <a:t> </a:t>
            </a:r>
            <a:r>
              <a:rPr lang="en-US" sz="1100" b="1" dirty="0" smtClean="0"/>
              <a:t>A</a:t>
            </a:r>
            <a:r>
              <a:rPr lang="ru-RU" sz="1100" b="1" dirty="0" smtClean="0"/>
              <a:t> - </a:t>
            </a:r>
            <a:r>
              <a:rPr lang="en-US" sz="1100" b="1" dirty="0" smtClean="0"/>
              <a:t>z</a:t>
            </a:r>
            <a:r>
              <a:rPr lang="ru-RU" sz="1100" b="1" dirty="0" smtClean="0"/>
              <a:t> </a:t>
            </a:r>
            <a:r>
              <a:rPr lang="en-US" sz="1100" b="1" dirty="0" smtClean="0"/>
              <a:t>Z</a:t>
            </a:r>
            <a:r>
              <a:rPr lang="ru-RU" sz="1100" b="1" dirty="0" smtClean="0"/>
              <a:t>» от «0 1 до 50 51».</a:t>
            </a:r>
            <a:endParaRPr lang="ru-RU" sz="1100" dirty="0" smtClean="0"/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8473440" y="1581507"/>
            <a:ext cx="2222" cy="3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5850" y="1953964"/>
            <a:ext cx="3644900" cy="9387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b="1" dirty="0" smtClean="0"/>
              <a:t>Вторую и третью цифры в 3-значных числах из шага 3 заменить буквой с номером из шага 3 и записать друг за другом</a:t>
            </a:r>
          </a:p>
          <a:p>
            <a:r>
              <a:rPr lang="ru-RU" sz="1100" dirty="0" smtClean="0"/>
              <a:t>Например: 724 = 7</a:t>
            </a:r>
            <a:r>
              <a:rPr lang="en-US" sz="1100" dirty="0" smtClean="0"/>
              <a:t>o</a:t>
            </a:r>
            <a:r>
              <a:rPr lang="ru-RU" sz="1100" dirty="0" smtClean="0"/>
              <a:t>, 486 = </a:t>
            </a:r>
            <a:r>
              <a:rPr lang="en-US" sz="1100" dirty="0" smtClean="0"/>
              <a:t>4Y</a:t>
            </a:r>
            <a:endParaRPr lang="ru-RU" sz="1100" dirty="0" smtClean="0"/>
          </a:p>
          <a:p>
            <a:r>
              <a:rPr lang="ru-RU" sz="1100" dirty="0" smtClean="0"/>
              <a:t>7</a:t>
            </a:r>
            <a:r>
              <a:rPr lang="en-US" sz="1100" smtClean="0"/>
              <a:t>o4Y…………….</a:t>
            </a:r>
            <a:endParaRPr lang="ru-RU" sz="1100" dirty="0" smtClean="0"/>
          </a:p>
        </p:txBody>
      </p:sp>
      <p:sp>
        <p:nvSpPr>
          <p:cNvPr id="10" name="Овал 9"/>
          <p:cNvSpPr/>
          <p:nvPr/>
        </p:nvSpPr>
        <p:spPr>
          <a:xfrm>
            <a:off x="250825" y="799641"/>
            <a:ext cx="355189" cy="3422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88371" y="8168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1</a:t>
            </a:r>
            <a:endParaRPr lang="ru-RU" sz="1400" dirty="0"/>
          </a:p>
        </p:txBody>
      </p:sp>
      <p:sp>
        <p:nvSpPr>
          <p:cNvPr id="28" name="Овал 27"/>
          <p:cNvSpPr/>
          <p:nvPr/>
        </p:nvSpPr>
        <p:spPr>
          <a:xfrm>
            <a:off x="1932987" y="799641"/>
            <a:ext cx="355189" cy="3422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972562" y="8168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2</a:t>
            </a:r>
            <a:endParaRPr lang="ru-RU" sz="1400" dirty="0"/>
          </a:p>
        </p:txBody>
      </p:sp>
      <p:sp>
        <p:nvSpPr>
          <p:cNvPr id="32" name="Овал 31"/>
          <p:cNvSpPr/>
          <p:nvPr/>
        </p:nvSpPr>
        <p:spPr>
          <a:xfrm>
            <a:off x="11087508" y="310822"/>
            <a:ext cx="355189" cy="3422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11127083" y="3280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3</a:t>
            </a:r>
            <a:endParaRPr lang="ru-RU" sz="1400" dirty="0"/>
          </a:p>
        </p:txBody>
      </p:sp>
      <p:sp>
        <p:nvSpPr>
          <p:cNvPr id="35" name="Овал 34"/>
          <p:cNvSpPr/>
          <p:nvPr/>
        </p:nvSpPr>
        <p:spPr>
          <a:xfrm>
            <a:off x="11090475" y="1187920"/>
            <a:ext cx="355189" cy="3422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1130050" y="12051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4</a:t>
            </a:r>
            <a:endParaRPr lang="ru-RU" sz="1400" dirty="0"/>
          </a:p>
        </p:txBody>
      </p:sp>
      <p:sp>
        <p:nvSpPr>
          <p:cNvPr id="42" name="Овал 41"/>
          <p:cNvSpPr/>
          <p:nvPr/>
        </p:nvSpPr>
        <p:spPr>
          <a:xfrm>
            <a:off x="11087508" y="2131623"/>
            <a:ext cx="355189" cy="3422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1127083" y="21488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5</a:t>
            </a:r>
            <a:endParaRPr lang="ru-RU" sz="1400" dirty="0"/>
          </a:p>
        </p:txBody>
      </p:sp>
      <p:cxnSp>
        <p:nvCxnSpPr>
          <p:cNvPr id="13" name="Прямая со стрелкой 12"/>
          <p:cNvCxnSpPr>
            <a:stCxn id="41" idx="2"/>
          </p:cNvCxnSpPr>
          <p:nvPr/>
        </p:nvCxnSpPr>
        <p:spPr>
          <a:xfrm flipH="1">
            <a:off x="6359526" y="1841021"/>
            <a:ext cx="3174" cy="307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3"/>
          <p:cNvSpPr/>
          <p:nvPr/>
        </p:nvSpPr>
        <p:spPr>
          <a:xfrm>
            <a:off x="5547360" y="2164080"/>
            <a:ext cx="1651635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5591154" y="2148840"/>
            <a:ext cx="16786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Если остаток от деления </a:t>
            </a:r>
          </a:p>
          <a:p>
            <a:r>
              <a:rPr lang="ru-RU" sz="1100" dirty="0" smtClean="0"/>
              <a:t>= 0, то сумму цифр </a:t>
            </a:r>
          </a:p>
          <a:p>
            <a:r>
              <a:rPr lang="ru-RU" sz="1100" dirty="0" smtClean="0"/>
              <a:t>уменьшаем на 1</a:t>
            </a:r>
            <a:endParaRPr lang="ru-RU" sz="1100" dirty="0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5781165" y="2778592"/>
            <a:ext cx="0" cy="158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85438" y="2934283"/>
            <a:ext cx="1511300" cy="9002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050" dirty="0" smtClean="0"/>
              <a:t>4+8+6 =18</a:t>
            </a:r>
          </a:p>
          <a:p>
            <a:r>
              <a:rPr lang="ru-RU" sz="1050" dirty="0" smtClean="0"/>
              <a:t>486 </a:t>
            </a:r>
            <a:r>
              <a:rPr lang="en-US" sz="1050" dirty="0" smtClean="0"/>
              <a:t>mod 18 = 0</a:t>
            </a:r>
          </a:p>
          <a:p>
            <a:r>
              <a:rPr lang="en-US" sz="1050" dirty="0" smtClean="0"/>
              <a:t>4+8+6-1=17</a:t>
            </a:r>
          </a:p>
          <a:p>
            <a:r>
              <a:rPr lang="ru-RU" sz="1050" dirty="0"/>
              <a:t>486 </a:t>
            </a:r>
            <a:r>
              <a:rPr lang="en-US" sz="1050" dirty="0"/>
              <a:t>mod </a:t>
            </a:r>
            <a:r>
              <a:rPr lang="en-US" sz="1050" dirty="0" smtClean="0"/>
              <a:t>17 </a:t>
            </a:r>
            <a:r>
              <a:rPr lang="en-US" sz="1050" dirty="0"/>
              <a:t>= </a:t>
            </a:r>
            <a:r>
              <a:rPr lang="en-US" sz="1050" dirty="0" smtClean="0"/>
              <a:t>10</a:t>
            </a:r>
            <a:endParaRPr lang="en-US" sz="1050" dirty="0"/>
          </a:p>
          <a:p>
            <a:r>
              <a:rPr lang="en-US" sz="1050" dirty="0" smtClean="0"/>
              <a:t>486/10= 48,6 = </a:t>
            </a:r>
            <a:r>
              <a:rPr lang="en-US" sz="1050" dirty="0" smtClean="0">
                <a:solidFill>
                  <a:srgbClr val="FF0000"/>
                </a:solidFill>
              </a:rPr>
              <a:t>49</a:t>
            </a:r>
            <a:endParaRPr lang="ru-RU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58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161</Words>
  <Application>Microsoft Office PowerPoint</Application>
  <PresentationFormat>Широкоэкранный</PresentationFormat>
  <Paragraphs>30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K. Masyuk</dc:creator>
  <cp:lastModifiedBy>Pavel K. Masyuk</cp:lastModifiedBy>
  <cp:revision>17</cp:revision>
  <dcterms:created xsi:type="dcterms:W3CDTF">2018-01-20T19:09:34Z</dcterms:created>
  <dcterms:modified xsi:type="dcterms:W3CDTF">2018-01-21T14:15:05Z</dcterms:modified>
</cp:coreProperties>
</file>