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19F8F-387D-AAA1-F059-E4871621A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47CEA-2597-962B-624E-653FE42D7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886B5-9154-507E-ECF7-C6522CCE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4DB28-373E-3A42-53C4-D17ACAE6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89800-3535-9C6D-E8C4-CD5D175B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EA05-7CA9-BAE8-39EF-AD904F60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73A03-3CD2-98AF-7A66-A9EC9703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76B36-A14F-F568-7A56-43CC97E0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2D213-EE82-92C8-5D38-965FD103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8392-88D4-63C7-2422-4AFF6FE4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3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C7F654-0BAD-79B0-30F0-DBAC1D0C0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6C60A-E55A-8CD3-8815-DFAFAF7B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BE4A5-5ACB-C510-BC4F-7EF0C4E6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6691B-0621-8308-562A-BCF96338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B989B-E9EA-D3D3-7105-8DA079AE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7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1166D-3B13-24CF-B227-65E097D8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1C737-F391-532B-8273-174BF2C7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90FB3-CB89-4092-1FC0-EB26015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6B1E3-8548-B1D1-3A1C-97FE140C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2B3B2-CD34-AB0D-740F-D9A0A6A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3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ADD8B-4888-8E30-0843-14163303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40091-5174-C4D1-E572-BAA26C4F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D6B28-29B3-0D5D-E0BD-AC1CD45D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D2CE0-7FC7-2668-D577-B25E3547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0275E-F14A-6D13-C6B2-D7E6D03A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8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85B2-EF6E-223F-8B4F-4933D33E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0DF8A-BBB9-1571-AE33-4A515C7F7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BD0E0-9E5C-EEFE-E5A4-44E3CFD3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C1147-BCF7-0C35-D73C-FDE46D32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15543-FA04-4E2F-255D-6237D6F0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B6002-6926-CC18-DA32-8ABC88BC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1F4C4-0EF4-F265-A3C6-4A2B64EB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6D599-903F-6FB0-E3C7-C3887F75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4A39D-4250-F900-8D9A-A684FB51A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E4115-D55E-42A0-236B-2541C8E3A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406A3-25B9-4263-C9E5-D05725B43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FE50B-6707-E6CC-7EB6-EB98F2D8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64AA29-ED4B-9B3F-13E8-5804DAA1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B0CB0A-098C-46C2-40B0-B8BD977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2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A1E0B-1A55-394A-0590-C47E32B8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04688E-D61E-A75E-B12F-23E97C0A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C318A-824D-DE29-2044-7D2D1C2D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22E5FE-163C-13BC-7DB6-D9F3CAE0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AF4644-ABB9-B441-EEA1-A9C580FC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044BF2-ECCC-CCD7-DD2B-08F7300C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97C1C-8C17-39CE-FFDD-0EB8B604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6F12-1D6A-7999-5A3A-845F75C9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D6B44-8DD1-8683-2183-45A76B7F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5E157-FE74-7380-3437-B2750BDFA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12F81-BC79-689A-0C13-AA86D00D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669A3-C5C6-CD7A-FB2B-B541AE23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F4E7C-DFF8-A493-D81C-D3570AA8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C585B-F91D-2CF3-6D36-AD4143FE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647F81-EEC2-1076-7B03-4F834786C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C1E2E-429E-8A77-9335-8D1A1A1A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6C906-F1C2-F9FE-457C-8A95F0CA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B3622-9CE5-1328-1053-B47CE159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DF1E4-7BB3-7FCD-3073-1FCF0A68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6B35B0-D482-9A88-D946-E4635368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AC580-4803-3E8C-C5A3-64F4FBD3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13E39-ADF6-92C6-39E4-843765BA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9771-412F-4C04-B5B3-BE23B04E9C1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87AEC-9A77-626B-C67D-1D3D113B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E956-DFB0-E705-1042-A367ED4FE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451C-0F9A-4AEE-9E66-1290900AA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1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16C3BE-59E3-CF76-68B0-49E1899B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00" y="2291282"/>
            <a:ext cx="5400000" cy="24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FC03AD-B287-BBF5-C042-F2D06BB6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36465"/>
            <a:ext cx="5400000" cy="210963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CD402DA-903E-ADD9-183D-6FBE8C235222}"/>
              </a:ext>
            </a:extLst>
          </p:cNvPr>
          <p:cNvCxnSpPr/>
          <p:nvPr/>
        </p:nvCxnSpPr>
        <p:spPr>
          <a:xfrm>
            <a:off x="6425348" y="1116918"/>
            <a:ext cx="1135329" cy="1798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6470955-340B-2BB9-B567-BF4C9901A2A0}"/>
              </a:ext>
            </a:extLst>
          </p:cNvPr>
          <p:cNvSpPr txBox="1"/>
          <p:nvPr/>
        </p:nvSpPr>
        <p:spPr>
          <a:xfrm>
            <a:off x="6102182" y="747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盒盖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789314-37F6-BCAF-7071-5BDF10F99780}"/>
              </a:ext>
            </a:extLst>
          </p:cNvPr>
          <p:cNvCxnSpPr>
            <a:cxnSpLocks/>
          </p:cNvCxnSpPr>
          <p:nvPr/>
        </p:nvCxnSpPr>
        <p:spPr>
          <a:xfrm flipV="1">
            <a:off x="5642306" y="4436988"/>
            <a:ext cx="1795632" cy="623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76F8BFA-0E6D-97B5-B300-2FE2CF0543E4}"/>
              </a:ext>
            </a:extLst>
          </p:cNvPr>
          <p:cNvSpPr txBox="1"/>
          <p:nvPr/>
        </p:nvSpPr>
        <p:spPr>
          <a:xfrm>
            <a:off x="5245498" y="505102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盒体</a:t>
            </a:r>
          </a:p>
        </p:txBody>
      </p:sp>
    </p:spTree>
    <p:extLst>
      <p:ext uri="{BB962C8B-B14F-4D97-AF65-F5344CB8AC3E}">
        <p14:creationId xmlns:p14="http://schemas.microsoft.com/office/powerpoint/2010/main" val="415483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29594B-121E-21F2-D8B8-3F5A489F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2" y="1492150"/>
            <a:ext cx="10046216" cy="387369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0146D0-C4DF-F6B4-E651-F4D639CC8666}"/>
              </a:ext>
            </a:extLst>
          </p:cNvPr>
          <p:cNvCxnSpPr/>
          <p:nvPr/>
        </p:nvCxnSpPr>
        <p:spPr>
          <a:xfrm>
            <a:off x="10224655" y="2493818"/>
            <a:ext cx="0" cy="1900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6457B9-92BF-A2D0-7DAD-8F2AE134F4E6}"/>
              </a:ext>
            </a:extLst>
          </p:cNvPr>
          <p:cNvSpPr txBox="1"/>
          <p:nvPr/>
        </p:nvSpPr>
        <p:spPr>
          <a:xfrm>
            <a:off x="10324671" y="240415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5mm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A88926-D165-3557-F37C-15A21F2A549A}"/>
              </a:ext>
            </a:extLst>
          </p:cNvPr>
          <p:cNvCxnSpPr>
            <a:cxnSpLocks/>
          </p:cNvCxnSpPr>
          <p:nvPr/>
        </p:nvCxnSpPr>
        <p:spPr>
          <a:xfrm>
            <a:off x="9031184" y="4236912"/>
            <a:ext cx="0" cy="6022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2E8C0E6-22D0-8846-0234-8E5355889E87}"/>
              </a:ext>
            </a:extLst>
          </p:cNvPr>
          <p:cNvSpPr txBox="1"/>
          <p:nvPr/>
        </p:nvSpPr>
        <p:spPr>
          <a:xfrm>
            <a:off x="9075783" y="435338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40mm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868202-8A97-78C1-475E-151A72096D9C}"/>
              </a:ext>
            </a:extLst>
          </p:cNvPr>
          <p:cNvCxnSpPr>
            <a:cxnSpLocks/>
          </p:cNvCxnSpPr>
          <p:nvPr/>
        </p:nvCxnSpPr>
        <p:spPr>
          <a:xfrm flipH="1">
            <a:off x="2280062" y="4940136"/>
            <a:ext cx="66561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18569ED-EB64-C19C-8245-5691977AF947}"/>
              </a:ext>
            </a:extLst>
          </p:cNvPr>
          <p:cNvSpPr txBox="1"/>
          <p:nvPr/>
        </p:nvSpPr>
        <p:spPr>
          <a:xfrm>
            <a:off x="5279751" y="491899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400mm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BE8E0-7F6A-6DBD-C838-DC966604CBF5}"/>
              </a:ext>
            </a:extLst>
          </p:cNvPr>
          <p:cNvSpPr txBox="1"/>
          <p:nvPr/>
        </p:nvSpPr>
        <p:spPr>
          <a:xfrm rot="18146136">
            <a:off x="9348191" y="366529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400mm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C4123A-9D83-78AE-451E-874E3C0A951E}"/>
              </a:ext>
            </a:extLst>
          </p:cNvPr>
          <p:cNvCxnSpPr>
            <a:cxnSpLocks/>
          </p:cNvCxnSpPr>
          <p:nvPr/>
        </p:nvCxnSpPr>
        <p:spPr>
          <a:xfrm flipV="1">
            <a:off x="9031184" y="3319153"/>
            <a:ext cx="973777" cy="15200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B1F1E4-1DC9-A448-F3E1-6A54DB6F517F}"/>
              </a:ext>
            </a:extLst>
          </p:cNvPr>
          <p:cNvCxnSpPr>
            <a:cxnSpLocks/>
          </p:cNvCxnSpPr>
          <p:nvPr/>
        </p:nvCxnSpPr>
        <p:spPr>
          <a:xfrm flipH="1">
            <a:off x="2004950" y="4199308"/>
            <a:ext cx="716280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50221A5-6073-B1DE-2374-CC99BB786A86}"/>
              </a:ext>
            </a:extLst>
          </p:cNvPr>
          <p:cNvSpPr txBox="1"/>
          <p:nvPr/>
        </p:nvSpPr>
        <p:spPr>
          <a:xfrm>
            <a:off x="5761760" y="379105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430mm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6D59A7-1129-7B57-1A10-6D92370B511E}"/>
              </a:ext>
            </a:extLst>
          </p:cNvPr>
          <p:cNvCxnSpPr>
            <a:cxnSpLocks/>
          </p:cNvCxnSpPr>
          <p:nvPr/>
        </p:nvCxnSpPr>
        <p:spPr>
          <a:xfrm flipV="1">
            <a:off x="9167751" y="2517985"/>
            <a:ext cx="978647" cy="15611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B3386E5-D6FA-0578-05A4-C3D6D728E8B4}"/>
              </a:ext>
            </a:extLst>
          </p:cNvPr>
          <p:cNvSpPr txBox="1"/>
          <p:nvPr/>
        </p:nvSpPr>
        <p:spPr>
          <a:xfrm rot="18146136">
            <a:off x="8748114" y="315980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430mm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EEF599C-9739-C5AB-35B8-936B688A09FE}"/>
              </a:ext>
            </a:extLst>
          </p:cNvPr>
          <p:cNvCxnSpPr>
            <a:cxnSpLocks/>
          </p:cNvCxnSpPr>
          <p:nvPr/>
        </p:nvCxnSpPr>
        <p:spPr>
          <a:xfrm flipH="1">
            <a:off x="2433700" y="3428999"/>
            <a:ext cx="34512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4242F36-5C3E-0C1A-EE8C-C0CBDC7DB6F4}"/>
              </a:ext>
            </a:extLst>
          </p:cNvPr>
          <p:cNvSpPr txBox="1"/>
          <p:nvPr/>
        </p:nvSpPr>
        <p:spPr>
          <a:xfrm>
            <a:off x="2137224" y="30490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20mm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13E759-1196-8966-2A37-1FF353E7EB04}"/>
              </a:ext>
            </a:extLst>
          </p:cNvPr>
          <p:cNvSpPr txBox="1"/>
          <p:nvPr/>
        </p:nvSpPr>
        <p:spPr>
          <a:xfrm>
            <a:off x="1066873" y="5463281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底板厚</a:t>
            </a:r>
            <a:r>
              <a:rPr lang="en-US" altLang="zh-CN" dirty="0"/>
              <a:t>5mm</a:t>
            </a:r>
            <a:r>
              <a:rPr lang="zh-CN" altLang="en-US" dirty="0"/>
              <a:t>，侧壁厚</a:t>
            </a:r>
            <a:r>
              <a:rPr lang="en-US" altLang="zh-CN" dirty="0"/>
              <a:t>5mm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87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66F717-4689-06D4-218C-87F78241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278"/>
            <a:ext cx="12192000" cy="498301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62E214-78AF-1148-8AC0-414D44883271}"/>
              </a:ext>
            </a:extLst>
          </p:cNvPr>
          <p:cNvCxnSpPr>
            <a:cxnSpLocks/>
          </p:cNvCxnSpPr>
          <p:nvPr/>
        </p:nvCxnSpPr>
        <p:spPr>
          <a:xfrm flipH="1" flipV="1">
            <a:off x="171834" y="4799066"/>
            <a:ext cx="8622362" cy="4602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D24154D-1A21-CE3A-5C7D-A785924B126E}"/>
              </a:ext>
            </a:extLst>
          </p:cNvPr>
          <p:cNvSpPr txBox="1"/>
          <p:nvPr/>
        </p:nvSpPr>
        <p:spPr>
          <a:xfrm>
            <a:off x="4101463" y="497967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430mm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F35F77-052C-FDBE-B452-A5B908218D51}"/>
              </a:ext>
            </a:extLst>
          </p:cNvPr>
          <p:cNvCxnSpPr>
            <a:cxnSpLocks/>
          </p:cNvCxnSpPr>
          <p:nvPr/>
        </p:nvCxnSpPr>
        <p:spPr>
          <a:xfrm flipH="1">
            <a:off x="8880113" y="2454038"/>
            <a:ext cx="3203468" cy="280529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9BBD5EF-DD2E-39A6-A49B-F7EB215741DB}"/>
              </a:ext>
            </a:extLst>
          </p:cNvPr>
          <p:cNvSpPr txBox="1"/>
          <p:nvPr/>
        </p:nvSpPr>
        <p:spPr>
          <a:xfrm rot="19129138">
            <a:off x="10328424" y="360398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430mm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2F9FB2-B689-F4F5-DE6E-8440AF7AEDEA}"/>
              </a:ext>
            </a:extLst>
          </p:cNvPr>
          <p:cNvCxnSpPr>
            <a:cxnSpLocks/>
          </p:cNvCxnSpPr>
          <p:nvPr/>
        </p:nvCxnSpPr>
        <p:spPr>
          <a:xfrm flipH="1" flipV="1">
            <a:off x="8804633" y="5118185"/>
            <a:ext cx="42958" cy="2945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8BF8424-B353-56C8-9919-083AAEE5D22A}"/>
              </a:ext>
            </a:extLst>
          </p:cNvPr>
          <p:cNvSpPr txBox="1"/>
          <p:nvPr/>
        </p:nvSpPr>
        <p:spPr>
          <a:xfrm rot="21075015">
            <a:off x="8848745" y="5098401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5mm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DF959A-A7B6-0234-273D-E4859DE4CFF5}"/>
              </a:ext>
            </a:extLst>
          </p:cNvPr>
          <p:cNvSpPr txBox="1"/>
          <p:nvPr/>
        </p:nvSpPr>
        <p:spPr>
          <a:xfrm rot="21075015">
            <a:off x="9001145" y="5250801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88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AF2BCF-01CD-C9DC-889F-FB8110F9D5C6}"/>
              </a:ext>
            </a:extLst>
          </p:cNvPr>
          <p:cNvSpPr/>
          <p:nvPr/>
        </p:nvSpPr>
        <p:spPr>
          <a:xfrm>
            <a:off x="6793563" y="957357"/>
            <a:ext cx="5148870" cy="4835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9E92B8-2B65-D0BD-B7EC-0CD4822DF373}"/>
              </a:ext>
            </a:extLst>
          </p:cNvPr>
          <p:cNvSpPr txBox="1"/>
          <p:nvPr/>
        </p:nvSpPr>
        <p:spPr>
          <a:xfrm>
            <a:off x="8983758" y="588025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300mm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F85155-59E1-854B-A75F-EE8B0891411D}"/>
              </a:ext>
            </a:extLst>
          </p:cNvPr>
          <p:cNvCxnSpPr>
            <a:cxnSpLocks/>
          </p:cNvCxnSpPr>
          <p:nvPr/>
        </p:nvCxnSpPr>
        <p:spPr>
          <a:xfrm flipH="1">
            <a:off x="6793563" y="895989"/>
            <a:ext cx="514887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61057B5-C8B5-B1F2-C8F3-59B28D8986E3}"/>
              </a:ext>
            </a:extLst>
          </p:cNvPr>
          <p:cNvSpPr txBox="1"/>
          <p:nvPr/>
        </p:nvSpPr>
        <p:spPr>
          <a:xfrm>
            <a:off x="5892743" y="2822419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325mm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9969EC-CA5A-44E7-B301-AD28A4F33049}"/>
              </a:ext>
            </a:extLst>
          </p:cNvPr>
          <p:cNvCxnSpPr>
            <a:cxnSpLocks/>
          </p:cNvCxnSpPr>
          <p:nvPr/>
        </p:nvCxnSpPr>
        <p:spPr>
          <a:xfrm flipV="1">
            <a:off x="6719920" y="957357"/>
            <a:ext cx="0" cy="48358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C246381-72BC-3BB4-91F1-A05FBC89F418}"/>
              </a:ext>
            </a:extLst>
          </p:cNvPr>
          <p:cNvSpPr/>
          <p:nvPr/>
        </p:nvSpPr>
        <p:spPr>
          <a:xfrm>
            <a:off x="7806154" y="2049729"/>
            <a:ext cx="3135962" cy="23995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铜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9340E9D-3C4F-9A31-CA04-0A1ABB73882E}"/>
              </a:ext>
            </a:extLst>
          </p:cNvPr>
          <p:cNvCxnSpPr>
            <a:cxnSpLocks/>
          </p:cNvCxnSpPr>
          <p:nvPr/>
        </p:nvCxnSpPr>
        <p:spPr>
          <a:xfrm flipV="1">
            <a:off x="8173346" y="957357"/>
            <a:ext cx="0" cy="10432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1ACD11F-19CA-380C-2C1E-A8710F54F10F}"/>
              </a:ext>
            </a:extLst>
          </p:cNvPr>
          <p:cNvSpPr txBox="1"/>
          <p:nvPr/>
        </p:nvSpPr>
        <p:spPr>
          <a:xfrm>
            <a:off x="8112847" y="1370574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50mm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0454D-F4A0-D586-9732-66EDBB7F5DFE}"/>
              </a:ext>
            </a:extLst>
          </p:cNvPr>
          <p:cNvCxnSpPr>
            <a:cxnSpLocks/>
          </p:cNvCxnSpPr>
          <p:nvPr/>
        </p:nvCxnSpPr>
        <p:spPr>
          <a:xfrm flipH="1" flipV="1">
            <a:off x="8106180" y="4460511"/>
            <a:ext cx="6667" cy="13327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8A0ABB6-3E8D-54EC-89EA-F664802BE1A5}"/>
              </a:ext>
            </a:extLst>
          </p:cNvPr>
          <p:cNvSpPr txBox="1"/>
          <p:nvPr/>
        </p:nvSpPr>
        <p:spPr>
          <a:xfrm>
            <a:off x="8045681" y="4873728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75mm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CF4D8A5-4E8B-DAFA-BF21-36D6CDD4A09C}"/>
              </a:ext>
            </a:extLst>
          </p:cNvPr>
          <p:cNvCxnSpPr/>
          <p:nvPr/>
        </p:nvCxnSpPr>
        <p:spPr>
          <a:xfrm>
            <a:off x="7020628" y="5854611"/>
            <a:ext cx="0" cy="59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F7C3FF3-DA41-365C-68CE-89AA38D77271}"/>
              </a:ext>
            </a:extLst>
          </p:cNvPr>
          <p:cNvSpPr txBox="1"/>
          <p:nvPr/>
        </p:nvSpPr>
        <p:spPr>
          <a:xfrm>
            <a:off x="6719920" y="6386943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B401BF-E3A0-12C3-775F-3E79CC56B7AD}"/>
              </a:ext>
            </a:extLst>
          </p:cNvPr>
          <p:cNvSpPr txBox="1"/>
          <p:nvPr/>
        </p:nvSpPr>
        <p:spPr>
          <a:xfrm>
            <a:off x="578407" y="2110674"/>
            <a:ext cx="448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读出条：条宽</a:t>
            </a:r>
            <a:r>
              <a:rPr lang="en-US" altLang="zh-CN" dirty="0"/>
              <a:t>2mm</a:t>
            </a:r>
            <a:r>
              <a:rPr lang="zh-CN" altLang="en-US" dirty="0"/>
              <a:t>，相邻条中心间距</a:t>
            </a:r>
            <a:r>
              <a:rPr lang="en-US" altLang="zh-CN" dirty="0"/>
              <a:t>2.54mm</a:t>
            </a:r>
            <a:r>
              <a:rPr lang="zh-CN" altLang="en-US" dirty="0"/>
              <a:t>，条长</a:t>
            </a:r>
            <a:r>
              <a:rPr lang="en-US" altLang="zh-CN" dirty="0"/>
              <a:t>200mm</a:t>
            </a:r>
          </a:p>
          <a:p>
            <a:r>
              <a:rPr lang="zh-CN" altLang="en-US" dirty="0"/>
              <a:t>读出区域：</a:t>
            </a:r>
            <a:r>
              <a:rPr lang="en-US" altLang="zh-CN" dirty="0"/>
              <a:t>200mm*200mm</a:t>
            </a:r>
          </a:p>
          <a:p>
            <a:r>
              <a:rPr lang="zh-CN" altLang="en-US" dirty="0"/>
              <a:t>读出方向：与</a:t>
            </a:r>
            <a:r>
              <a:rPr lang="en-US" altLang="zh-CN" dirty="0"/>
              <a:t>Y</a:t>
            </a:r>
            <a:r>
              <a:rPr lang="zh-CN" altLang="en-US" dirty="0"/>
              <a:t>路读出一致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F631976-554A-224E-2F85-C52B2F948177}"/>
              </a:ext>
            </a:extLst>
          </p:cNvPr>
          <p:cNvCxnSpPr>
            <a:cxnSpLocks/>
          </p:cNvCxnSpPr>
          <p:nvPr/>
        </p:nvCxnSpPr>
        <p:spPr>
          <a:xfrm>
            <a:off x="8106180" y="2031875"/>
            <a:ext cx="6667" cy="2428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10B47B9-67A9-7457-5394-74F9CDB96875}"/>
              </a:ext>
            </a:extLst>
          </p:cNvPr>
          <p:cNvCxnSpPr>
            <a:cxnSpLocks/>
          </p:cNvCxnSpPr>
          <p:nvPr/>
        </p:nvCxnSpPr>
        <p:spPr>
          <a:xfrm>
            <a:off x="8240947" y="2038479"/>
            <a:ext cx="6667" cy="2428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E515C03-502A-E28B-DC68-5737FC4FFC99}"/>
              </a:ext>
            </a:extLst>
          </p:cNvPr>
          <p:cNvCxnSpPr>
            <a:cxnSpLocks/>
          </p:cNvCxnSpPr>
          <p:nvPr/>
        </p:nvCxnSpPr>
        <p:spPr>
          <a:xfrm>
            <a:off x="8386623" y="2051309"/>
            <a:ext cx="6667" cy="2428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7D6A74-98E4-3EDE-5019-4C2F6AD80BE7}"/>
              </a:ext>
            </a:extLst>
          </p:cNvPr>
          <p:cNvCxnSpPr>
            <a:cxnSpLocks/>
          </p:cNvCxnSpPr>
          <p:nvPr/>
        </p:nvCxnSpPr>
        <p:spPr>
          <a:xfrm>
            <a:off x="8553580" y="2049729"/>
            <a:ext cx="6667" cy="2428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F738BDB-4A54-EDEA-CC85-AEC2634255FA}"/>
              </a:ext>
            </a:extLst>
          </p:cNvPr>
          <p:cNvCxnSpPr>
            <a:cxnSpLocks/>
          </p:cNvCxnSpPr>
          <p:nvPr/>
        </p:nvCxnSpPr>
        <p:spPr>
          <a:xfrm>
            <a:off x="8699256" y="2019045"/>
            <a:ext cx="6667" cy="2428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7014F7D-F7FE-DF92-C765-138A842DE1A6}"/>
              </a:ext>
            </a:extLst>
          </p:cNvPr>
          <p:cNvCxnSpPr>
            <a:cxnSpLocks/>
          </p:cNvCxnSpPr>
          <p:nvPr/>
        </p:nvCxnSpPr>
        <p:spPr>
          <a:xfrm flipH="1">
            <a:off x="6830820" y="2379541"/>
            <a:ext cx="938476" cy="15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5DBC1A5-795D-C0B1-7B73-A20548482815}"/>
              </a:ext>
            </a:extLst>
          </p:cNvPr>
          <p:cNvSpPr txBox="1"/>
          <p:nvPr/>
        </p:nvSpPr>
        <p:spPr>
          <a:xfrm>
            <a:off x="6880211" y="1972921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50mm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8B2A7E1-7E78-541D-8725-257E0105033B}"/>
              </a:ext>
            </a:extLst>
          </p:cNvPr>
          <p:cNvCxnSpPr>
            <a:cxnSpLocks/>
          </p:cNvCxnSpPr>
          <p:nvPr/>
        </p:nvCxnSpPr>
        <p:spPr>
          <a:xfrm flipH="1">
            <a:off x="10972934" y="2794293"/>
            <a:ext cx="938476" cy="15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0D14C5A-3CD8-F6EE-A632-BDE4D5EF209A}"/>
              </a:ext>
            </a:extLst>
          </p:cNvPr>
          <p:cNvSpPr txBox="1"/>
          <p:nvPr/>
        </p:nvSpPr>
        <p:spPr>
          <a:xfrm>
            <a:off x="11022325" y="2387673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5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51E51-A5C1-7D63-78D5-A5BA81C14290}"/>
              </a:ext>
            </a:extLst>
          </p:cNvPr>
          <p:cNvSpPr txBox="1"/>
          <p:nvPr/>
        </p:nvSpPr>
        <p:spPr>
          <a:xfrm>
            <a:off x="423447" y="490953"/>
            <a:ext cx="11574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PET</a:t>
            </a:r>
            <a:r>
              <a:rPr lang="zh-CN" altLang="en-US" dirty="0"/>
              <a:t>膜：</a:t>
            </a:r>
            <a:r>
              <a:rPr lang="en-US" altLang="zh-CN" dirty="0"/>
              <a:t>300mm*300mm</a:t>
            </a:r>
          </a:p>
          <a:p>
            <a:r>
              <a:rPr lang="zh-CN" altLang="en-US" dirty="0"/>
              <a:t>石墨电极：</a:t>
            </a:r>
            <a:r>
              <a:rPr lang="en-US" altLang="zh-CN" dirty="0"/>
              <a:t>200mm*200mm</a:t>
            </a:r>
          </a:p>
          <a:p>
            <a:r>
              <a:rPr lang="zh-CN" altLang="en-US" dirty="0"/>
              <a:t>浮法玻璃：</a:t>
            </a:r>
            <a:r>
              <a:rPr lang="en-US" altLang="zh-CN" dirty="0"/>
              <a:t>300mm*300mm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信号读出板的大小及灵敏区大小同前述位置路读出板相同，不同点在于其灵敏区为整面覆铜，而非读出条，其其最终读出</a:t>
            </a:r>
          </a:p>
        </p:txBody>
      </p:sp>
    </p:spTree>
    <p:extLst>
      <p:ext uri="{BB962C8B-B14F-4D97-AF65-F5344CB8AC3E}">
        <p14:creationId xmlns:p14="http://schemas.microsoft.com/office/powerpoint/2010/main" val="364323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116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承恩 刘</dc:creator>
  <cp:lastModifiedBy>承恩 刘</cp:lastModifiedBy>
  <cp:revision>12</cp:revision>
  <dcterms:created xsi:type="dcterms:W3CDTF">2024-07-31T15:58:42Z</dcterms:created>
  <dcterms:modified xsi:type="dcterms:W3CDTF">2024-07-31T17:32:05Z</dcterms:modified>
</cp:coreProperties>
</file>