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5033" autoAdjust="0"/>
  </p:normalViewPr>
  <p:slideViewPr>
    <p:cSldViewPr snapToGrid="0" snapToObjects="1">
      <p:cViewPr>
        <p:scale>
          <a:sx n="66" d="100"/>
          <a:sy n="66" d="100"/>
        </p:scale>
        <p:origin x="128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780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26242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AWS and Azure DevOps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9" y="42620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This presentation discusses the DevOps services offered by AWS and Azure, providing insights into their features, benefits, and best practices.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5594866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B0E5FD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961311" y="5589746"/>
            <a:ext cx="99060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r>
              <a:rPr lang="en-US" sz="1152" dirty="0">
                <a:solidFill>
                  <a:srgbClr val="3C3838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</a:t>
            </a:r>
            <a:endParaRPr lang="en-US" sz="1152" dirty="0"/>
          </a:p>
        </p:txBody>
      </p:sp>
      <p:sp>
        <p:nvSpPr>
          <p:cNvPr id="9" name="Text 5"/>
          <p:cNvSpPr/>
          <p:nvPr/>
        </p:nvSpPr>
        <p:spPr>
          <a:xfrm>
            <a:off x="1299686" y="5578197"/>
            <a:ext cx="427482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by Bathina  Siva Prasad Reddy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1148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69998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185273" y="3293864"/>
            <a:ext cx="6789420" cy="6748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15"/>
              </a:lnSpc>
              <a:buNone/>
            </a:pPr>
            <a:r>
              <a:rPr lang="en-US" sz="4252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Overview of AWS DevOps</a:t>
            </a:r>
            <a:endParaRPr lang="en-US" sz="4252" dirty="0"/>
          </a:p>
        </p:txBody>
      </p:sp>
      <p:sp>
        <p:nvSpPr>
          <p:cNvPr id="6" name="Shape 2"/>
          <p:cNvSpPr/>
          <p:nvPr/>
        </p:nvSpPr>
        <p:spPr>
          <a:xfrm>
            <a:off x="2185273" y="4292679"/>
            <a:ext cx="3276005" cy="3344585"/>
          </a:xfrm>
          <a:prstGeom prst="roundRect">
            <a:avLst>
              <a:gd name="adj" fmla="val 2967"/>
            </a:avLst>
          </a:prstGeom>
          <a:solidFill>
            <a:srgbClr val="D2D9F9"/>
          </a:solidFill>
          <a:ln w="13454">
            <a:solidFill>
              <a:srgbClr val="B8BFD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2414707" y="4522113"/>
            <a:ext cx="2491740" cy="3375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57"/>
              </a:lnSpc>
              <a:buNone/>
            </a:pPr>
            <a:r>
              <a:rPr lang="en-US" sz="2126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Services Integration</a:t>
            </a:r>
            <a:endParaRPr lang="en-US" sz="2126" dirty="0"/>
          </a:p>
        </p:txBody>
      </p:sp>
      <p:sp>
        <p:nvSpPr>
          <p:cNvPr id="8" name="Text 4"/>
          <p:cNvSpPr/>
          <p:nvPr/>
        </p:nvSpPr>
        <p:spPr>
          <a:xfrm>
            <a:off x="2414707" y="4989195"/>
            <a:ext cx="2817138" cy="24186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21"/>
              </a:lnSpc>
              <a:buNone/>
            </a:pPr>
            <a:r>
              <a:rPr lang="en-US" sz="170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AWS DevOps integrates various services like AWS CodePipeline, AWS CodeBuild, and AWS CodeDeploy to automate the software delivery process.</a:t>
            </a:r>
            <a:endParaRPr lang="en-US" sz="1701" dirty="0"/>
          </a:p>
        </p:txBody>
      </p:sp>
      <p:sp>
        <p:nvSpPr>
          <p:cNvPr id="9" name="Shape 5"/>
          <p:cNvSpPr/>
          <p:nvPr/>
        </p:nvSpPr>
        <p:spPr>
          <a:xfrm>
            <a:off x="5677257" y="4292679"/>
            <a:ext cx="3276005" cy="3344585"/>
          </a:xfrm>
          <a:prstGeom prst="roundRect">
            <a:avLst>
              <a:gd name="adj" fmla="val 2967"/>
            </a:avLst>
          </a:prstGeom>
          <a:solidFill>
            <a:srgbClr val="D2D9F9"/>
          </a:solidFill>
          <a:ln w="13454">
            <a:solidFill>
              <a:srgbClr val="B8BFDF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5906691" y="4522113"/>
            <a:ext cx="2159913" cy="3375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57"/>
              </a:lnSpc>
              <a:buNone/>
            </a:pPr>
            <a:r>
              <a:rPr lang="en-US" sz="2126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Scalability</a:t>
            </a:r>
            <a:endParaRPr lang="en-US" sz="2126" dirty="0"/>
          </a:p>
        </p:txBody>
      </p:sp>
      <p:sp>
        <p:nvSpPr>
          <p:cNvPr id="11" name="Text 7"/>
          <p:cNvSpPr/>
          <p:nvPr/>
        </p:nvSpPr>
        <p:spPr>
          <a:xfrm>
            <a:off x="5906691" y="4989195"/>
            <a:ext cx="2817138" cy="20731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21"/>
              </a:lnSpc>
              <a:buNone/>
            </a:pPr>
            <a:r>
              <a:rPr lang="en-US" sz="170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With AWS DevOps, scaling resources up or down based on demand is seamless, ensuring high performance and cost efficiency.</a:t>
            </a:r>
            <a:endParaRPr lang="en-US" sz="1701" dirty="0"/>
          </a:p>
        </p:txBody>
      </p:sp>
      <p:sp>
        <p:nvSpPr>
          <p:cNvPr id="12" name="Shape 8"/>
          <p:cNvSpPr/>
          <p:nvPr/>
        </p:nvSpPr>
        <p:spPr>
          <a:xfrm>
            <a:off x="9169241" y="4292679"/>
            <a:ext cx="3276005" cy="3344585"/>
          </a:xfrm>
          <a:prstGeom prst="roundRect">
            <a:avLst>
              <a:gd name="adj" fmla="val 2967"/>
            </a:avLst>
          </a:prstGeom>
          <a:solidFill>
            <a:srgbClr val="D2D9F9"/>
          </a:solidFill>
          <a:ln w="13454">
            <a:solidFill>
              <a:srgbClr val="B8BFDF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9398675" y="4522113"/>
            <a:ext cx="2159913" cy="3375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57"/>
              </a:lnSpc>
              <a:buNone/>
            </a:pPr>
            <a:r>
              <a:rPr lang="en-US" sz="2126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Security</a:t>
            </a:r>
            <a:endParaRPr lang="en-US" sz="2126" dirty="0"/>
          </a:p>
        </p:txBody>
      </p:sp>
      <p:sp>
        <p:nvSpPr>
          <p:cNvPr id="14" name="Text 10"/>
          <p:cNvSpPr/>
          <p:nvPr/>
        </p:nvSpPr>
        <p:spPr>
          <a:xfrm>
            <a:off x="9398675" y="4989195"/>
            <a:ext cx="2817138" cy="17275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21"/>
              </a:lnSpc>
              <a:buNone/>
            </a:pPr>
            <a:r>
              <a:rPr lang="en-US" sz="170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It provides robust security features and compliance measures to safeguard code, infrastructure, and deployment pipelines.</a:t>
            </a:r>
            <a:endParaRPr lang="en-US" sz="170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216706"/>
            <a:ext cx="85496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Azure DevOps Core Components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46650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Azure Boards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Azure Boards offers work item tracking, kanban boards, and agile planning tools to efficiently manage project workflows.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46650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Azure Repos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403586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It provides unlimited, cloud-hosted private Git repositories for version control and collaboration.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46650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Azure Pipelines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Automate builds and deployments with flexible deployment options to any cloud, on-premises, or hybrid environments.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1693307"/>
            <a:ext cx="69113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AWS DevOps Automation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28945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13811">
            <a:solidFill>
              <a:srgbClr val="B8BFD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691182" y="2936200"/>
            <a:ext cx="990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5212913" y="2970848"/>
            <a:ext cx="28651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Infrastructure as Code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5212913" y="3451265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AWS DevOps enables defining and provisioning infrastructure using code, ensuring consistency and repeatability.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9255085" y="28945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13811">
            <a:solidFill>
              <a:srgbClr val="B8BFDF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9417368" y="2936200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9977199" y="2970848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Continuous Integration &amp; Deployment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9977199" y="3798451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Automate the build, test, and deploy phases to release software changes frequently and reliably.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4490799" y="52686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13811">
            <a:solidFill>
              <a:srgbClr val="B8BFDF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4645462" y="5310307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5212913" y="5344954"/>
            <a:ext cx="28651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Monitoring &amp; Logging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5212913" y="582537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Implement robust monitoring and logging to track application performance and troubleshoot issues in real-time.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934760"/>
            <a:ext cx="59055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DevOps Best Practices</a:t>
            </a:r>
            <a:endParaRPr lang="en-US" sz="4374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" y="1962388"/>
            <a:ext cx="1110972" cy="17774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277428" y="218455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Automation</a:t>
            </a:r>
            <a:endParaRPr lang="en-US" sz="2187" dirty="0"/>
          </a:p>
        </p:txBody>
      </p:sp>
      <p:sp>
        <p:nvSpPr>
          <p:cNvPr id="8" name="Text 3"/>
          <p:cNvSpPr/>
          <p:nvPr/>
        </p:nvSpPr>
        <p:spPr>
          <a:xfrm>
            <a:off x="2277428" y="2664976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Leverage automation to streamline processes, reduce errors, and accelerate software delivery.</a:t>
            </a:r>
            <a:endParaRPr lang="en-US" sz="17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199" y="3739872"/>
            <a:ext cx="1110972" cy="177748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277428" y="3962043"/>
            <a:ext cx="27965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Continuous Feedback</a:t>
            </a:r>
            <a:endParaRPr lang="en-US" sz="2187" dirty="0"/>
          </a:p>
        </p:txBody>
      </p:sp>
      <p:sp>
        <p:nvSpPr>
          <p:cNvPr id="11" name="Text 5"/>
          <p:cNvSpPr/>
          <p:nvPr/>
        </p:nvSpPr>
        <p:spPr>
          <a:xfrm>
            <a:off x="2277428" y="4442460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Implement feedback loops to gather insights and improve development, testing, and deployment cycles.</a:t>
            </a:r>
            <a:endParaRPr lang="en-US" sz="175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199" y="5517356"/>
            <a:ext cx="1110972" cy="1777484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2277428" y="5739527"/>
            <a:ext cx="27584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Collaborative Culture</a:t>
            </a:r>
            <a:endParaRPr lang="en-US" sz="2187" dirty="0"/>
          </a:p>
        </p:txBody>
      </p:sp>
      <p:sp>
        <p:nvSpPr>
          <p:cNvPr id="14" name="Text 7"/>
          <p:cNvSpPr/>
          <p:nvPr/>
        </p:nvSpPr>
        <p:spPr>
          <a:xfrm>
            <a:off x="2277428" y="621994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Foster a culture of collaboration to align development, operations, and business teams for enhanced efficiency.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079665"/>
            <a:ext cx="60274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AWS vs Azure DevOps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218378"/>
            <a:ext cx="10554414" cy="2931438"/>
          </a:xfrm>
          <a:prstGeom prst="roundRect">
            <a:avLst>
              <a:gd name="adj" fmla="val 3411"/>
            </a:avLst>
          </a:prstGeom>
          <a:noFill/>
          <a:ln w="13811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2051804" y="3232190"/>
            <a:ext cx="10526792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2273975" y="3373041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AWS DevOps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541181" y="3373041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Azure DevOps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2051804" y="3869293"/>
            <a:ext cx="10526792" cy="6371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2273975" y="4010144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Offers fully managed services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541181" y="4010144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Integrated with the Azure ecosystem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2051804" y="4506397"/>
            <a:ext cx="10526792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2273975" y="4647248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Highly scalable and flexible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7541181" y="4647248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Provides robust project management tools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2051804" y="5143500"/>
            <a:ext cx="10526792" cy="9925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3"/>
          <p:cNvSpPr/>
          <p:nvPr/>
        </p:nvSpPr>
        <p:spPr>
          <a:xfrm>
            <a:off x="2273975" y="5284351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Comprehensive security features</a:t>
            </a: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7541181" y="5284351"/>
            <a:ext cx="481524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Seamless integration with other Azure services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925473"/>
            <a:ext cx="62255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Adoption and Migration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801910" y="1953101"/>
            <a:ext cx="44410" cy="5351026"/>
          </a:xfrm>
          <a:prstGeom prst="roundRect">
            <a:avLst>
              <a:gd name="adj" fmla="val 225151"/>
            </a:avLst>
          </a:prstGeom>
          <a:solidFill>
            <a:srgbClr val="B8BFDF"/>
          </a:solidFill>
          <a:ln/>
        </p:spPr>
      </p:sp>
      <p:sp>
        <p:nvSpPr>
          <p:cNvPr id="7" name="Shape 3"/>
          <p:cNvSpPr/>
          <p:nvPr/>
        </p:nvSpPr>
        <p:spPr>
          <a:xfrm>
            <a:off x="5074027" y="235440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8BFDF"/>
          </a:solidFill>
          <a:ln/>
        </p:spPr>
      </p:sp>
      <p:sp>
        <p:nvSpPr>
          <p:cNvPr id="8" name="Shape 4"/>
          <p:cNvSpPr/>
          <p:nvPr/>
        </p:nvSpPr>
        <p:spPr>
          <a:xfrm>
            <a:off x="4574084" y="21266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13811">
            <a:solidFill>
              <a:srgbClr val="B8BFD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4774466" y="2168366"/>
            <a:ext cx="990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6046113" y="217527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Assessment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60461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Evaluate existing infrastructure, processes, and team capabilities to identify the readiness to adopt DevOps practices.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074027" y="421213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8BFDF"/>
          </a:solidFill>
          <a:ln/>
        </p:spPr>
      </p:sp>
      <p:sp>
        <p:nvSpPr>
          <p:cNvPr id="13" name="Shape 9"/>
          <p:cNvSpPr/>
          <p:nvPr/>
        </p:nvSpPr>
        <p:spPr>
          <a:xfrm>
            <a:off x="4574084" y="39844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13811">
            <a:solidFill>
              <a:srgbClr val="B8BFDF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4736366" y="4026098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6046113" y="403300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Planning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60461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Create a roadmap outlining the migration strategy, resource allocation, and timelines for implementing DevOps.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5074027" y="606986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8BFDF"/>
          </a:solidFill>
          <a:ln/>
        </p:spPr>
      </p:sp>
      <p:sp>
        <p:nvSpPr>
          <p:cNvPr id="18" name="Shape 14"/>
          <p:cNvSpPr/>
          <p:nvPr/>
        </p:nvSpPr>
        <p:spPr>
          <a:xfrm>
            <a:off x="4574084" y="58421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13811">
            <a:solidFill>
              <a:srgbClr val="B8BFDF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4728746" y="5883831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6046113" y="589073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Execution</a:t>
            </a:r>
            <a:endParaRPr lang="en-US" sz="2187" dirty="0"/>
          </a:p>
        </p:txBody>
      </p:sp>
      <p:sp>
        <p:nvSpPr>
          <p:cNvPr id="21" name="Text 17"/>
          <p:cNvSpPr/>
          <p:nvPr/>
        </p:nvSpPr>
        <p:spPr>
          <a:xfrm>
            <a:off x="60461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Implement gradual changes, provide training, and continuously monitor the deployment and operational processes.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002988"/>
            <a:ext cx="99593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DevOps Monitoring and Optimization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141702"/>
            <a:ext cx="3370064" cy="3084790"/>
          </a:xfrm>
          <a:prstGeom prst="roundRect">
            <a:avLst>
              <a:gd name="adj" fmla="val 3241"/>
            </a:avLst>
          </a:prstGeom>
          <a:solidFill>
            <a:srgbClr val="D2D9F9"/>
          </a:solidFill>
          <a:ln w="13811">
            <a:solidFill>
              <a:srgbClr val="B8BFD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73975" y="3377684"/>
            <a:ext cx="27203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Performance Metrics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73975" y="3858101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Establish performance baselines, set KPIs, and monitor metrics to optimize resource usage and application performance.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630228" y="3141702"/>
            <a:ext cx="3370064" cy="3084790"/>
          </a:xfrm>
          <a:prstGeom prst="roundRect">
            <a:avLst>
              <a:gd name="adj" fmla="val 3241"/>
            </a:avLst>
          </a:prstGeom>
          <a:solidFill>
            <a:srgbClr val="D2D9F9"/>
          </a:solidFill>
          <a:ln w="13811">
            <a:solidFill>
              <a:srgbClr val="B8BFD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866209" y="3377684"/>
            <a:ext cx="23393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Cost Management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866209" y="3858101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Implement cost allocation tags, use budgeting tools, and optimize resource consumption to minimize operational costs.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222462" y="3141702"/>
            <a:ext cx="3370064" cy="3084790"/>
          </a:xfrm>
          <a:prstGeom prst="roundRect">
            <a:avLst>
              <a:gd name="adj" fmla="val 3241"/>
            </a:avLst>
          </a:prstGeom>
          <a:solidFill>
            <a:srgbClr val="D2D9F9"/>
          </a:solidFill>
          <a:ln w="13811">
            <a:solidFill>
              <a:srgbClr val="B8BFD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458444" y="3377684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Continuous Improvement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458444" y="4205288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Regularly review processes, identify bottlenecks, and implement improvements to enhance overall DevOps efficiency.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081683"/>
            <a:ext cx="65455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Future Trends in DevOps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220397"/>
            <a:ext cx="3295888" cy="203692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53497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Containerization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5015389"/>
            <a:ext cx="329588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adoption of containerization and orchestration tools for efficient, portable, and scalable microservices deployments.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37" y="2220397"/>
            <a:ext cx="3296007" cy="203704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453509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AI in DevOps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5015508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Utilizing AI and ML for predictive analytics, automated troubleshooting, and intelligent resource optimization in DevOps workflows.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2220397"/>
            <a:ext cx="3296007" cy="203704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4535091"/>
            <a:ext cx="28346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Serverless Computing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5015508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Increasing adoption of serverless architectures for event-driven, cost-effective, and scalable application development and deployment.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514</Words>
  <Application>Microsoft Office PowerPoint</Application>
  <PresentationFormat>Custom</PresentationFormat>
  <Paragraphs>77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Corben</vt:lpstr>
      <vt:lpstr>Nobile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maha bathina</cp:lastModifiedBy>
  <cp:revision>2</cp:revision>
  <dcterms:created xsi:type="dcterms:W3CDTF">2024-01-22T09:04:38Z</dcterms:created>
  <dcterms:modified xsi:type="dcterms:W3CDTF">2024-01-22T09:10:58Z</dcterms:modified>
</cp:coreProperties>
</file>